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60" r:id="rId6"/>
    <p:sldId id="266" r:id="rId7"/>
    <p:sldId id="261" r:id="rId8"/>
    <p:sldId id="262" r:id="rId9"/>
    <p:sldId id="267" r:id="rId10"/>
    <p:sldId id="265" r:id="rId11"/>
    <p:sldId id="259" r:id="rId12"/>
    <p:sldId id="268" r:id="rId13"/>
    <p:sldId id="258" r:id="rId14"/>
    <p:sldId id="270" r:id="rId15"/>
    <p:sldId id="271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1B6C06-40AD-4B59-9B17-22CAAEEF765E}" v="70" dt="2022-11-22T09:52:52.8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61" d="100"/>
          <a:sy n="61" d="100"/>
        </p:scale>
        <p:origin x="5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cy Ottenbreit" userId="72bc346f7bdb6d79" providerId="LiveId" clId="{7A1B6C06-40AD-4B59-9B17-22CAAEEF765E}"/>
    <pc:docChg chg="undo custSel addSld modSld sldOrd">
      <pc:chgData name="Nancy Ottenbreit" userId="72bc346f7bdb6d79" providerId="LiveId" clId="{7A1B6C06-40AD-4B59-9B17-22CAAEEF765E}" dt="2022-11-22T09:53:53.285" v="6949" actId="1076"/>
      <pc:docMkLst>
        <pc:docMk/>
      </pc:docMkLst>
      <pc:sldChg chg="modSp mod">
        <pc:chgData name="Nancy Ottenbreit" userId="72bc346f7bdb6d79" providerId="LiveId" clId="{7A1B6C06-40AD-4B59-9B17-22CAAEEF765E}" dt="2022-11-22T05:14:24.802" v="5350" actId="790"/>
        <pc:sldMkLst>
          <pc:docMk/>
          <pc:sldMk cId="2060137057" sldId="256"/>
        </pc:sldMkLst>
        <pc:spChg chg="mod">
          <ac:chgData name="Nancy Ottenbreit" userId="72bc346f7bdb6d79" providerId="LiveId" clId="{7A1B6C06-40AD-4B59-9B17-22CAAEEF765E}" dt="2022-11-22T05:14:24.802" v="5350" actId="790"/>
          <ac:spMkLst>
            <pc:docMk/>
            <pc:sldMk cId="2060137057" sldId="256"/>
            <ac:spMk id="4" creationId="{BE269AF3-E5EE-419C-9789-C50EE5993DF1}"/>
          </ac:spMkLst>
        </pc:spChg>
      </pc:sldChg>
      <pc:sldChg chg="addSp delSp modSp new mod">
        <pc:chgData name="Nancy Ottenbreit" userId="72bc346f7bdb6d79" providerId="LiveId" clId="{7A1B6C06-40AD-4B59-9B17-22CAAEEF765E}" dt="2022-11-22T05:26:17.052" v="5415" actId="1076"/>
        <pc:sldMkLst>
          <pc:docMk/>
          <pc:sldMk cId="3194224966" sldId="257"/>
        </pc:sldMkLst>
        <pc:spChg chg="mod">
          <ac:chgData name="Nancy Ottenbreit" userId="72bc346f7bdb6d79" providerId="LiveId" clId="{7A1B6C06-40AD-4B59-9B17-22CAAEEF765E}" dt="2022-11-22T00:35:40.433" v="340" actId="14100"/>
          <ac:spMkLst>
            <pc:docMk/>
            <pc:sldMk cId="3194224966" sldId="257"/>
            <ac:spMk id="2" creationId="{ECC57EFC-D265-4817-8CB7-FC5131FBC70B}"/>
          </ac:spMkLst>
        </pc:spChg>
        <pc:spChg chg="add mod ord">
          <ac:chgData name="Nancy Ottenbreit" userId="72bc346f7bdb6d79" providerId="LiveId" clId="{7A1B6C06-40AD-4B59-9B17-22CAAEEF765E}" dt="2022-11-22T05:14:50.201" v="5351" actId="2"/>
          <ac:spMkLst>
            <pc:docMk/>
            <pc:sldMk cId="3194224966" sldId="257"/>
            <ac:spMk id="3" creationId="{4CDE9095-60C5-4AFC-B035-DEAD7B0E2160}"/>
          </ac:spMkLst>
        </pc:spChg>
        <pc:picChg chg="add mod">
          <ac:chgData name="Nancy Ottenbreit" userId="72bc346f7bdb6d79" providerId="LiveId" clId="{7A1B6C06-40AD-4B59-9B17-22CAAEEF765E}" dt="2022-11-22T05:25:20.277" v="5405" actId="1076"/>
          <ac:picMkLst>
            <pc:docMk/>
            <pc:sldMk cId="3194224966" sldId="257"/>
            <ac:picMk id="5" creationId="{28E783D1-7D29-44C1-92DE-D4076470FD4E}"/>
          </ac:picMkLst>
        </pc:picChg>
        <pc:picChg chg="add mod">
          <ac:chgData name="Nancy Ottenbreit" userId="72bc346f7bdb6d79" providerId="LiveId" clId="{7A1B6C06-40AD-4B59-9B17-22CAAEEF765E}" dt="2022-11-22T05:25:16.835" v="5404" actId="1076"/>
          <ac:picMkLst>
            <pc:docMk/>
            <pc:sldMk cId="3194224966" sldId="257"/>
            <ac:picMk id="7" creationId="{F0CD8579-DA8E-4BCF-ADCF-B753984CFBB3}"/>
          </ac:picMkLst>
        </pc:picChg>
        <pc:picChg chg="add del mod">
          <ac:chgData name="Nancy Ottenbreit" userId="72bc346f7bdb6d79" providerId="LiveId" clId="{7A1B6C06-40AD-4B59-9B17-22CAAEEF765E}" dt="2022-11-22T03:53:52.378" v="4523" actId="478"/>
          <ac:picMkLst>
            <pc:docMk/>
            <pc:sldMk cId="3194224966" sldId="257"/>
            <ac:picMk id="9" creationId="{009CB62D-3DD4-45BE-B7D4-69AC29C8D287}"/>
          </ac:picMkLst>
        </pc:picChg>
        <pc:picChg chg="add mod">
          <ac:chgData name="Nancy Ottenbreit" userId="72bc346f7bdb6d79" providerId="LiveId" clId="{7A1B6C06-40AD-4B59-9B17-22CAAEEF765E}" dt="2022-11-22T05:25:24.331" v="5406" actId="1076"/>
          <ac:picMkLst>
            <pc:docMk/>
            <pc:sldMk cId="3194224966" sldId="257"/>
            <ac:picMk id="11" creationId="{9B55FD03-124A-4C4D-9D1E-9CA106BF18A4}"/>
          </ac:picMkLst>
        </pc:picChg>
        <pc:picChg chg="add mod">
          <ac:chgData name="Nancy Ottenbreit" userId="72bc346f7bdb6d79" providerId="LiveId" clId="{7A1B6C06-40AD-4B59-9B17-22CAAEEF765E}" dt="2022-11-22T05:26:17.052" v="5415" actId="1076"/>
          <ac:picMkLst>
            <pc:docMk/>
            <pc:sldMk cId="3194224966" sldId="257"/>
            <ac:picMk id="13" creationId="{E3174681-B79D-4636-80AA-29DA5C1C730E}"/>
          </ac:picMkLst>
        </pc:picChg>
      </pc:sldChg>
      <pc:sldChg chg="addSp delSp modSp new mod">
        <pc:chgData name="Nancy Ottenbreit" userId="72bc346f7bdb6d79" providerId="LiveId" clId="{7A1B6C06-40AD-4B59-9B17-22CAAEEF765E}" dt="2022-11-22T05:23:47.852" v="5401" actId="1076"/>
        <pc:sldMkLst>
          <pc:docMk/>
          <pc:sldMk cId="3711767835" sldId="258"/>
        </pc:sldMkLst>
        <pc:spChg chg="mod">
          <ac:chgData name="Nancy Ottenbreit" userId="72bc346f7bdb6d79" providerId="LiveId" clId="{7A1B6C06-40AD-4B59-9B17-22CAAEEF765E}" dt="2022-11-22T05:21:17.422" v="5383" actId="1076"/>
          <ac:spMkLst>
            <pc:docMk/>
            <pc:sldMk cId="3711767835" sldId="258"/>
            <ac:spMk id="2" creationId="{93708A5F-EDB4-4224-9BE1-D0FB42B15CAA}"/>
          </ac:spMkLst>
        </pc:spChg>
        <pc:spChg chg="add mod ord">
          <ac:chgData name="Nancy Ottenbreit" userId="72bc346f7bdb6d79" providerId="LiveId" clId="{7A1B6C06-40AD-4B59-9B17-22CAAEEF765E}" dt="2022-11-22T05:21:10.717" v="5382" actId="1076"/>
          <ac:spMkLst>
            <pc:docMk/>
            <pc:sldMk cId="3711767835" sldId="258"/>
            <ac:spMk id="3" creationId="{7158986E-D53F-4C73-B419-5C4DA9BD2061}"/>
          </ac:spMkLst>
        </pc:spChg>
        <pc:spChg chg="add mod">
          <ac:chgData name="Nancy Ottenbreit" userId="72bc346f7bdb6d79" providerId="LiveId" clId="{7A1B6C06-40AD-4B59-9B17-22CAAEEF765E}" dt="2022-11-22T05:21:33.877" v="5385" actId="1076"/>
          <ac:spMkLst>
            <pc:docMk/>
            <pc:sldMk cId="3711767835" sldId="258"/>
            <ac:spMk id="8" creationId="{56C229E9-9BDD-4310-BEF5-B36CFC7EC833}"/>
          </ac:spMkLst>
        </pc:spChg>
        <pc:picChg chg="add del mod">
          <ac:chgData name="Nancy Ottenbreit" userId="72bc346f7bdb6d79" providerId="LiveId" clId="{7A1B6C06-40AD-4B59-9B17-22CAAEEF765E}" dt="2022-11-22T05:17:16.894" v="5363" actId="478"/>
          <ac:picMkLst>
            <pc:docMk/>
            <pc:sldMk cId="3711767835" sldId="258"/>
            <ac:picMk id="5" creationId="{6FC3ADE9-A4F8-41E1-AF36-DB27F768B2D9}"/>
          </ac:picMkLst>
        </pc:picChg>
        <pc:picChg chg="add mod">
          <ac:chgData name="Nancy Ottenbreit" userId="72bc346f7bdb6d79" providerId="LiveId" clId="{7A1B6C06-40AD-4B59-9B17-22CAAEEF765E}" dt="2022-11-22T05:23:45.116" v="5400" actId="1076"/>
          <ac:picMkLst>
            <pc:docMk/>
            <pc:sldMk cId="3711767835" sldId="258"/>
            <ac:picMk id="7" creationId="{E6E90520-349D-4789-9654-C629B8DAE080}"/>
          </ac:picMkLst>
        </pc:picChg>
        <pc:picChg chg="add mod">
          <ac:chgData name="Nancy Ottenbreit" userId="72bc346f7bdb6d79" providerId="LiveId" clId="{7A1B6C06-40AD-4B59-9B17-22CAAEEF765E}" dt="2022-11-22T05:23:47.852" v="5401" actId="1076"/>
          <ac:picMkLst>
            <pc:docMk/>
            <pc:sldMk cId="3711767835" sldId="258"/>
            <ac:picMk id="10" creationId="{ABA4D5CE-FC66-41E4-95B6-50912E49EA03}"/>
          </ac:picMkLst>
        </pc:picChg>
      </pc:sldChg>
      <pc:sldChg chg="addSp modSp new mod ord">
        <pc:chgData name="Nancy Ottenbreit" userId="72bc346f7bdb6d79" providerId="LiveId" clId="{7A1B6C06-40AD-4B59-9B17-22CAAEEF765E}" dt="2022-11-22T05:41:57.067" v="5965" actId="20577"/>
        <pc:sldMkLst>
          <pc:docMk/>
          <pc:sldMk cId="2386290192" sldId="259"/>
        </pc:sldMkLst>
        <pc:spChg chg="mod">
          <ac:chgData name="Nancy Ottenbreit" userId="72bc346f7bdb6d79" providerId="LiveId" clId="{7A1B6C06-40AD-4B59-9B17-22CAAEEF765E}" dt="2022-11-22T01:37:34.463" v="1723" actId="2711"/>
          <ac:spMkLst>
            <pc:docMk/>
            <pc:sldMk cId="2386290192" sldId="259"/>
            <ac:spMk id="2" creationId="{D0D73B8E-BAC5-4CB5-BCAE-8BFED801CB78}"/>
          </ac:spMkLst>
        </pc:spChg>
        <pc:spChg chg="add mod ord">
          <ac:chgData name="Nancy Ottenbreit" userId="72bc346f7bdb6d79" providerId="LiveId" clId="{7A1B6C06-40AD-4B59-9B17-22CAAEEF765E}" dt="2022-11-22T01:29:39.801" v="1519" actId="167"/>
          <ac:spMkLst>
            <pc:docMk/>
            <pc:sldMk cId="2386290192" sldId="259"/>
            <ac:spMk id="3" creationId="{E1187489-51B3-421F-819E-8A1D94810A67}"/>
          </ac:spMkLst>
        </pc:spChg>
        <pc:spChg chg="add mod">
          <ac:chgData name="Nancy Ottenbreit" userId="72bc346f7bdb6d79" providerId="LiveId" clId="{7A1B6C06-40AD-4B59-9B17-22CAAEEF765E}" dt="2022-11-22T05:41:57.067" v="5965" actId="20577"/>
          <ac:spMkLst>
            <pc:docMk/>
            <pc:sldMk cId="2386290192" sldId="259"/>
            <ac:spMk id="5" creationId="{F51B8778-BE4E-4188-80BB-B8FD7AEA2CE5}"/>
          </ac:spMkLst>
        </pc:spChg>
      </pc:sldChg>
      <pc:sldChg chg="addSp delSp modSp new mod">
        <pc:chgData name="Nancy Ottenbreit" userId="72bc346f7bdb6d79" providerId="LiveId" clId="{7A1B6C06-40AD-4B59-9B17-22CAAEEF765E}" dt="2022-11-22T07:26:18.441" v="6368" actId="20577"/>
        <pc:sldMkLst>
          <pc:docMk/>
          <pc:sldMk cId="135046532" sldId="260"/>
        </pc:sldMkLst>
        <pc:spChg chg="mod">
          <ac:chgData name="Nancy Ottenbreit" userId="72bc346f7bdb6d79" providerId="LiveId" clId="{7A1B6C06-40AD-4B59-9B17-22CAAEEF765E}" dt="2022-11-22T02:53:50.413" v="3086" actId="20577"/>
          <ac:spMkLst>
            <pc:docMk/>
            <pc:sldMk cId="135046532" sldId="260"/>
            <ac:spMk id="2" creationId="{E1490A6D-7FB0-4382-BE2C-9B896DCD8E2F}"/>
          </ac:spMkLst>
        </pc:spChg>
        <pc:spChg chg="add del mod ord">
          <ac:chgData name="Nancy Ottenbreit" userId="72bc346f7bdb6d79" providerId="LiveId" clId="{7A1B6C06-40AD-4B59-9B17-22CAAEEF765E}" dt="2022-11-22T07:26:18.441" v="6368" actId="20577"/>
          <ac:spMkLst>
            <pc:docMk/>
            <pc:sldMk cId="135046532" sldId="260"/>
            <ac:spMk id="3" creationId="{3485BFC5-28A8-4F61-A4D4-8AB0C776294C}"/>
          </ac:spMkLst>
        </pc:spChg>
        <pc:picChg chg="add mod">
          <ac:chgData name="Nancy Ottenbreit" userId="72bc346f7bdb6d79" providerId="LiveId" clId="{7A1B6C06-40AD-4B59-9B17-22CAAEEF765E}" dt="2022-11-22T04:01:00.581" v="4538" actId="1076"/>
          <ac:picMkLst>
            <pc:docMk/>
            <pc:sldMk cId="135046532" sldId="260"/>
            <ac:picMk id="5" creationId="{9088ABF8-C224-404B-8F75-0DECF7DF443B}"/>
          </ac:picMkLst>
        </pc:picChg>
        <pc:picChg chg="add mod">
          <ac:chgData name="Nancy Ottenbreit" userId="72bc346f7bdb6d79" providerId="LiveId" clId="{7A1B6C06-40AD-4B59-9B17-22CAAEEF765E}" dt="2022-11-22T04:00:58.317" v="4537" actId="1076"/>
          <ac:picMkLst>
            <pc:docMk/>
            <pc:sldMk cId="135046532" sldId="260"/>
            <ac:picMk id="7" creationId="{30F9A219-CF2F-4843-9D75-5AF20867779E}"/>
          </ac:picMkLst>
        </pc:picChg>
        <pc:picChg chg="add mod">
          <ac:chgData name="Nancy Ottenbreit" userId="72bc346f7bdb6d79" providerId="LiveId" clId="{7A1B6C06-40AD-4B59-9B17-22CAAEEF765E}" dt="2022-11-22T05:12:16.658" v="5340" actId="1076"/>
          <ac:picMkLst>
            <pc:docMk/>
            <pc:sldMk cId="135046532" sldId="260"/>
            <ac:picMk id="9" creationId="{5B129F13-7281-4918-882E-8FD2CCFDAE15}"/>
          </ac:picMkLst>
        </pc:picChg>
        <pc:picChg chg="add mod">
          <ac:chgData name="Nancy Ottenbreit" userId="72bc346f7bdb6d79" providerId="LiveId" clId="{7A1B6C06-40AD-4B59-9B17-22CAAEEF765E}" dt="2022-11-22T05:13:11.081" v="5349" actId="1076"/>
          <ac:picMkLst>
            <pc:docMk/>
            <pc:sldMk cId="135046532" sldId="260"/>
            <ac:picMk id="11" creationId="{FFBF4694-142A-42D9-A4A1-B7C5691FB9D0}"/>
          </ac:picMkLst>
        </pc:picChg>
      </pc:sldChg>
      <pc:sldChg chg="addSp delSp modSp new mod">
        <pc:chgData name="Nancy Ottenbreit" userId="72bc346f7bdb6d79" providerId="LiveId" clId="{7A1B6C06-40AD-4B59-9B17-22CAAEEF765E}" dt="2022-11-22T05:08:51.878" v="5302" actId="1076"/>
        <pc:sldMkLst>
          <pc:docMk/>
          <pc:sldMk cId="233487585" sldId="261"/>
        </pc:sldMkLst>
        <pc:spChg chg="mod">
          <ac:chgData name="Nancy Ottenbreit" userId="72bc346f7bdb6d79" providerId="LiveId" clId="{7A1B6C06-40AD-4B59-9B17-22CAAEEF765E}" dt="2022-11-22T02:42:47.064" v="3014" actId="14100"/>
          <ac:spMkLst>
            <pc:docMk/>
            <pc:sldMk cId="233487585" sldId="261"/>
            <ac:spMk id="2" creationId="{6D7E3911-5308-4EA5-81FF-7020F10118A1}"/>
          </ac:spMkLst>
        </pc:spChg>
        <pc:spChg chg="add mod ord">
          <ac:chgData name="Nancy Ottenbreit" userId="72bc346f7bdb6d79" providerId="LiveId" clId="{7A1B6C06-40AD-4B59-9B17-22CAAEEF765E}" dt="2022-11-22T05:08:51.878" v="5302" actId="1076"/>
          <ac:spMkLst>
            <pc:docMk/>
            <pc:sldMk cId="233487585" sldId="261"/>
            <ac:spMk id="3" creationId="{3160A1B5-B41E-4B51-885E-D34A8C57BAF0}"/>
          </ac:spMkLst>
        </pc:spChg>
        <pc:spChg chg="add del mod">
          <ac:chgData name="Nancy Ottenbreit" userId="72bc346f7bdb6d79" providerId="LiveId" clId="{7A1B6C06-40AD-4B59-9B17-22CAAEEF765E}" dt="2022-11-22T02:30:35.245" v="2676" actId="478"/>
          <ac:spMkLst>
            <pc:docMk/>
            <pc:sldMk cId="233487585" sldId="261"/>
            <ac:spMk id="4" creationId="{D1965B10-D0C8-4D82-95C5-ACF0AA7A10E3}"/>
          </ac:spMkLst>
        </pc:spChg>
        <pc:picChg chg="add mod">
          <ac:chgData name="Nancy Ottenbreit" userId="72bc346f7bdb6d79" providerId="LiveId" clId="{7A1B6C06-40AD-4B59-9B17-22CAAEEF765E}" dt="2022-11-22T05:04:24.347" v="5262" actId="1076"/>
          <ac:picMkLst>
            <pc:docMk/>
            <pc:sldMk cId="233487585" sldId="261"/>
            <ac:picMk id="6" creationId="{FC144759-F9F5-46D8-9AF9-E651328A3B3C}"/>
          </ac:picMkLst>
        </pc:picChg>
        <pc:picChg chg="add mod">
          <ac:chgData name="Nancy Ottenbreit" userId="72bc346f7bdb6d79" providerId="LiveId" clId="{7A1B6C06-40AD-4B59-9B17-22CAAEEF765E}" dt="2022-11-22T05:04:29.259" v="5263" actId="1076"/>
          <ac:picMkLst>
            <pc:docMk/>
            <pc:sldMk cId="233487585" sldId="261"/>
            <ac:picMk id="8" creationId="{866DB930-5F98-41B0-897A-0FC5DC7B0375}"/>
          </ac:picMkLst>
        </pc:picChg>
        <pc:picChg chg="add mod">
          <ac:chgData name="Nancy Ottenbreit" userId="72bc346f7bdb6d79" providerId="LiveId" clId="{7A1B6C06-40AD-4B59-9B17-22CAAEEF765E}" dt="2022-11-22T05:05:33.202" v="5276" actId="1076"/>
          <ac:picMkLst>
            <pc:docMk/>
            <pc:sldMk cId="233487585" sldId="261"/>
            <ac:picMk id="10" creationId="{03CF98D9-BB46-447C-B774-4E69D3D21C3F}"/>
          </ac:picMkLst>
        </pc:picChg>
        <pc:picChg chg="add mod">
          <ac:chgData name="Nancy Ottenbreit" userId="72bc346f7bdb6d79" providerId="LiveId" clId="{7A1B6C06-40AD-4B59-9B17-22CAAEEF765E}" dt="2022-11-22T05:05:29.561" v="5275" actId="1076"/>
          <ac:picMkLst>
            <pc:docMk/>
            <pc:sldMk cId="233487585" sldId="261"/>
            <ac:picMk id="12" creationId="{9C9784D9-72CB-4328-8251-09BF63AF97B6}"/>
          </ac:picMkLst>
        </pc:picChg>
      </pc:sldChg>
      <pc:sldChg chg="addSp modSp new mod ord">
        <pc:chgData name="Nancy Ottenbreit" userId="72bc346f7bdb6d79" providerId="LiveId" clId="{7A1B6C06-40AD-4B59-9B17-22CAAEEF765E}" dt="2022-11-22T05:10:34.968" v="5320" actId="20577"/>
        <pc:sldMkLst>
          <pc:docMk/>
          <pc:sldMk cId="3822856762" sldId="262"/>
        </pc:sldMkLst>
        <pc:spChg chg="mod">
          <ac:chgData name="Nancy Ottenbreit" userId="72bc346f7bdb6d79" providerId="LiveId" clId="{7A1B6C06-40AD-4B59-9B17-22CAAEEF765E}" dt="2022-11-22T02:35:06.546" v="2971" actId="2711"/>
          <ac:spMkLst>
            <pc:docMk/>
            <pc:sldMk cId="3822856762" sldId="262"/>
            <ac:spMk id="2" creationId="{450C4958-23E3-4A81-9762-297EDE59AD23}"/>
          </ac:spMkLst>
        </pc:spChg>
        <pc:spChg chg="add mod ord">
          <ac:chgData name="Nancy Ottenbreit" userId="72bc346f7bdb6d79" providerId="LiveId" clId="{7A1B6C06-40AD-4B59-9B17-22CAAEEF765E}" dt="2022-11-22T02:37:43.089" v="2988" actId="1076"/>
          <ac:spMkLst>
            <pc:docMk/>
            <pc:sldMk cId="3822856762" sldId="262"/>
            <ac:spMk id="3" creationId="{7765DBA9-32C7-439D-AC14-DF7C23DCF596}"/>
          </ac:spMkLst>
        </pc:spChg>
        <pc:spChg chg="add mod">
          <ac:chgData name="Nancy Ottenbreit" userId="72bc346f7bdb6d79" providerId="LiveId" clId="{7A1B6C06-40AD-4B59-9B17-22CAAEEF765E}" dt="2022-11-22T05:10:34.968" v="5320" actId="20577"/>
          <ac:spMkLst>
            <pc:docMk/>
            <pc:sldMk cId="3822856762" sldId="262"/>
            <ac:spMk id="5" creationId="{16FA371C-1F10-46FA-B769-9B3D55F1D9C2}"/>
          </ac:spMkLst>
        </pc:spChg>
      </pc:sldChg>
      <pc:sldChg chg="addSp delSp modSp new mod">
        <pc:chgData name="Nancy Ottenbreit" userId="72bc346f7bdb6d79" providerId="LiveId" clId="{7A1B6C06-40AD-4B59-9B17-22CAAEEF765E}" dt="2022-11-22T05:14:56.893" v="5352" actId="2"/>
        <pc:sldMkLst>
          <pc:docMk/>
          <pc:sldMk cId="3150283039" sldId="263"/>
        </pc:sldMkLst>
        <pc:spChg chg="mod">
          <ac:chgData name="Nancy Ottenbreit" userId="72bc346f7bdb6d79" providerId="LiveId" clId="{7A1B6C06-40AD-4B59-9B17-22CAAEEF765E}" dt="2022-11-22T03:10:01.588" v="3655" actId="14100"/>
          <ac:spMkLst>
            <pc:docMk/>
            <pc:sldMk cId="3150283039" sldId="263"/>
            <ac:spMk id="2" creationId="{07B69A14-1001-46D8-81A7-6D67AD740A99}"/>
          </ac:spMkLst>
        </pc:spChg>
        <pc:spChg chg="add mod ord">
          <ac:chgData name="Nancy Ottenbreit" userId="72bc346f7bdb6d79" providerId="LiveId" clId="{7A1B6C06-40AD-4B59-9B17-22CAAEEF765E}" dt="2022-11-22T05:14:56.893" v="5352" actId="2"/>
          <ac:spMkLst>
            <pc:docMk/>
            <pc:sldMk cId="3150283039" sldId="263"/>
            <ac:spMk id="3" creationId="{E9B014DB-D04B-4513-8536-8B52868B61B5}"/>
          </ac:spMkLst>
        </pc:spChg>
        <pc:spChg chg="add del mod">
          <ac:chgData name="Nancy Ottenbreit" userId="72bc346f7bdb6d79" providerId="LiveId" clId="{7A1B6C06-40AD-4B59-9B17-22CAAEEF765E}" dt="2022-11-22T03:10:31.096" v="3658"/>
          <ac:spMkLst>
            <pc:docMk/>
            <pc:sldMk cId="3150283039" sldId="263"/>
            <ac:spMk id="5" creationId="{2476B14B-BBC4-489B-8916-96D9303E4671}"/>
          </ac:spMkLst>
        </pc:spChg>
        <pc:picChg chg="add mod">
          <ac:chgData name="Nancy Ottenbreit" userId="72bc346f7bdb6d79" providerId="LiveId" clId="{7A1B6C06-40AD-4B59-9B17-22CAAEEF765E}" dt="2022-11-22T04:02:12.332" v="4549" actId="1076"/>
          <ac:picMkLst>
            <pc:docMk/>
            <pc:sldMk cId="3150283039" sldId="263"/>
            <ac:picMk id="7" creationId="{F3F15D9E-8E22-49BA-A155-2900A1230785}"/>
          </ac:picMkLst>
        </pc:picChg>
        <pc:picChg chg="add mod">
          <ac:chgData name="Nancy Ottenbreit" userId="72bc346f7bdb6d79" providerId="LiveId" clId="{7A1B6C06-40AD-4B59-9B17-22CAAEEF765E}" dt="2022-11-22T04:01:59.005" v="4546" actId="1076"/>
          <ac:picMkLst>
            <pc:docMk/>
            <pc:sldMk cId="3150283039" sldId="263"/>
            <ac:picMk id="9" creationId="{721172B6-E568-4D26-9440-8EF2E94E74C5}"/>
          </ac:picMkLst>
        </pc:picChg>
        <pc:picChg chg="add mod">
          <ac:chgData name="Nancy Ottenbreit" userId="72bc346f7bdb6d79" providerId="LiveId" clId="{7A1B6C06-40AD-4B59-9B17-22CAAEEF765E}" dt="2022-11-22T04:02:05.259" v="4548" actId="14100"/>
          <ac:picMkLst>
            <pc:docMk/>
            <pc:sldMk cId="3150283039" sldId="263"/>
            <ac:picMk id="11" creationId="{C8F96057-52E2-4FCE-8E18-37D6434381E4}"/>
          </ac:picMkLst>
        </pc:picChg>
      </pc:sldChg>
      <pc:sldChg chg="addSp modSp new mod ord">
        <pc:chgData name="Nancy Ottenbreit" userId="72bc346f7bdb6d79" providerId="LiveId" clId="{7A1B6C06-40AD-4B59-9B17-22CAAEEF765E}" dt="2022-11-22T07:01:26.976" v="6073" actId="20577"/>
        <pc:sldMkLst>
          <pc:docMk/>
          <pc:sldMk cId="974260233" sldId="264"/>
        </pc:sldMkLst>
        <pc:spChg chg="mod">
          <ac:chgData name="Nancy Ottenbreit" userId="72bc346f7bdb6d79" providerId="LiveId" clId="{7A1B6C06-40AD-4B59-9B17-22CAAEEF765E}" dt="2022-11-22T03:37:16.663" v="4327" actId="14100"/>
          <ac:spMkLst>
            <pc:docMk/>
            <pc:sldMk cId="974260233" sldId="264"/>
            <ac:spMk id="2" creationId="{C7408B70-921A-4F47-9D34-C089E58E966F}"/>
          </ac:spMkLst>
        </pc:spChg>
        <pc:spChg chg="add mod ord">
          <ac:chgData name="Nancy Ottenbreit" userId="72bc346f7bdb6d79" providerId="LiveId" clId="{7A1B6C06-40AD-4B59-9B17-22CAAEEF765E}" dt="2022-11-22T07:01:26.976" v="6073" actId="20577"/>
          <ac:spMkLst>
            <pc:docMk/>
            <pc:sldMk cId="974260233" sldId="264"/>
            <ac:spMk id="3" creationId="{5E086233-E5CD-484B-9EC1-F524D4F02918}"/>
          </ac:spMkLst>
        </pc:spChg>
        <pc:picChg chg="add mod">
          <ac:chgData name="Nancy Ottenbreit" userId="72bc346f7bdb6d79" providerId="LiveId" clId="{7A1B6C06-40AD-4B59-9B17-22CAAEEF765E}" dt="2022-11-22T04:04:21.932" v="4561" actId="1076"/>
          <ac:picMkLst>
            <pc:docMk/>
            <pc:sldMk cId="974260233" sldId="264"/>
            <ac:picMk id="5" creationId="{848E629F-DF5F-4BA4-8C23-4F4D7D72CCA3}"/>
          </ac:picMkLst>
        </pc:picChg>
      </pc:sldChg>
      <pc:sldChg chg="addSp delSp modSp new mod">
        <pc:chgData name="Nancy Ottenbreit" userId="72bc346f7bdb6d79" providerId="LiveId" clId="{7A1B6C06-40AD-4B59-9B17-22CAAEEF765E}" dt="2022-11-22T09:53:02.539" v="6945" actId="1076"/>
        <pc:sldMkLst>
          <pc:docMk/>
          <pc:sldMk cId="832852067" sldId="265"/>
        </pc:sldMkLst>
        <pc:spChg chg="mod">
          <ac:chgData name="Nancy Ottenbreit" userId="72bc346f7bdb6d79" providerId="LiveId" clId="{7A1B6C06-40AD-4B59-9B17-22CAAEEF765E}" dt="2022-11-22T04:53:23.723" v="5172" actId="20577"/>
          <ac:spMkLst>
            <pc:docMk/>
            <pc:sldMk cId="832852067" sldId="265"/>
            <ac:spMk id="2" creationId="{4A1805C6-03CD-4B89-8F72-8A9FA7BFAF9A}"/>
          </ac:spMkLst>
        </pc:spChg>
        <pc:spChg chg="add mod">
          <ac:chgData name="Nancy Ottenbreit" userId="72bc346f7bdb6d79" providerId="LiveId" clId="{7A1B6C06-40AD-4B59-9B17-22CAAEEF765E}" dt="2022-11-22T04:49:36.277" v="5134" actId="1076"/>
          <ac:spMkLst>
            <pc:docMk/>
            <pc:sldMk cId="832852067" sldId="265"/>
            <ac:spMk id="4" creationId="{63E761EF-1C1C-4FD9-BA4A-8B604C63EDC3}"/>
          </ac:spMkLst>
        </pc:spChg>
        <pc:spChg chg="add mod ord">
          <ac:chgData name="Nancy Ottenbreit" userId="72bc346f7bdb6d79" providerId="LiveId" clId="{7A1B6C06-40AD-4B59-9B17-22CAAEEF765E}" dt="2022-11-22T04:49:51.861" v="5137" actId="1076"/>
          <ac:spMkLst>
            <pc:docMk/>
            <pc:sldMk cId="832852067" sldId="265"/>
            <ac:spMk id="5" creationId="{808BE34D-8FC9-400E-A08B-139F1B8C9658}"/>
          </ac:spMkLst>
        </pc:spChg>
        <pc:picChg chg="add mod">
          <ac:chgData name="Nancy Ottenbreit" userId="72bc346f7bdb6d79" providerId="LiveId" clId="{7A1B6C06-40AD-4B59-9B17-22CAAEEF765E}" dt="2022-11-22T05:06:51.627" v="5288" actId="1076"/>
          <ac:picMkLst>
            <pc:docMk/>
            <pc:sldMk cId="832852067" sldId="265"/>
            <ac:picMk id="7" creationId="{EE48BE44-2098-4EA2-A4B8-CD3A4148FA74}"/>
          </ac:picMkLst>
        </pc:picChg>
        <pc:picChg chg="add mod">
          <ac:chgData name="Nancy Ottenbreit" userId="72bc346f7bdb6d79" providerId="LiveId" clId="{7A1B6C06-40AD-4B59-9B17-22CAAEEF765E}" dt="2022-11-22T05:06:54.507" v="5289" actId="1076"/>
          <ac:picMkLst>
            <pc:docMk/>
            <pc:sldMk cId="832852067" sldId="265"/>
            <ac:picMk id="9" creationId="{772F729B-9FC5-45AA-81E0-9A40E7622A4B}"/>
          </ac:picMkLst>
        </pc:picChg>
        <pc:picChg chg="add del mod">
          <ac:chgData name="Nancy Ottenbreit" userId="72bc346f7bdb6d79" providerId="LiveId" clId="{7A1B6C06-40AD-4B59-9B17-22CAAEEF765E}" dt="2022-11-22T04:51:16.554" v="5147" actId="478"/>
          <ac:picMkLst>
            <pc:docMk/>
            <pc:sldMk cId="832852067" sldId="265"/>
            <ac:picMk id="11" creationId="{62DF3149-87B6-4C07-B608-087B85878F9C}"/>
          </ac:picMkLst>
        </pc:picChg>
        <pc:picChg chg="add mod">
          <ac:chgData name="Nancy Ottenbreit" userId="72bc346f7bdb6d79" providerId="LiveId" clId="{7A1B6C06-40AD-4B59-9B17-22CAAEEF765E}" dt="2022-11-22T05:06:41.611" v="5286" actId="1076"/>
          <ac:picMkLst>
            <pc:docMk/>
            <pc:sldMk cId="832852067" sldId="265"/>
            <ac:picMk id="13" creationId="{222C2CFC-DCBF-4293-83DE-7C921562BDF4}"/>
          </ac:picMkLst>
        </pc:picChg>
        <pc:picChg chg="add del mod">
          <ac:chgData name="Nancy Ottenbreit" userId="72bc346f7bdb6d79" providerId="LiveId" clId="{7A1B6C06-40AD-4B59-9B17-22CAAEEF765E}" dt="2022-11-22T05:06:14.344" v="5280" actId="478"/>
          <ac:picMkLst>
            <pc:docMk/>
            <pc:sldMk cId="832852067" sldId="265"/>
            <ac:picMk id="15" creationId="{33CA3A8E-CD79-4352-9006-36BA460D625E}"/>
          </ac:picMkLst>
        </pc:picChg>
        <pc:picChg chg="add mod">
          <ac:chgData name="Nancy Ottenbreit" userId="72bc346f7bdb6d79" providerId="LiveId" clId="{7A1B6C06-40AD-4B59-9B17-22CAAEEF765E}" dt="2022-11-22T05:07:06.324" v="5293" actId="14100"/>
          <ac:picMkLst>
            <pc:docMk/>
            <pc:sldMk cId="832852067" sldId="265"/>
            <ac:picMk id="17" creationId="{355C77A1-99B9-4D9A-BE18-05CA3F2E97C7}"/>
          </ac:picMkLst>
        </pc:picChg>
        <pc:picChg chg="add del mod">
          <ac:chgData name="Nancy Ottenbreit" userId="72bc346f7bdb6d79" providerId="LiveId" clId="{7A1B6C06-40AD-4B59-9B17-22CAAEEF765E}" dt="2022-11-22T09:48:56.504" v="6940" actId="478"/>
          <ac:picMkLst>
            <pc:docMk/>
            <pc:sldMk cId="832852067" sldId="265"/>
            <ac:picMk id="19" creationId="{138AD9BD-188B-4582-84FF-C5AF5A3F4E5C}"/>
          </ac:picMkLst>
        </pc:picChg>
        <pc:picChg chg="add mod">
          <ac:chgData name="Nancy Ottenbreit" userId="72bc346f7bdb6d79" providerId="LiveId" clId="{7A1B6C06-40AD-4B59-9B17-22CAAEEF765E}" dt="2022-11-22T09:53:02.539" v="6945" actId="1076"/>
          <ac:picMkLst>
            <pc:docMk/>
            <pc:sldMk cId="832852067" sldId="265"/>
            <ac:picMk id="21" creationId="{E66F4634-930E-4F4C-ADD2-8980F9766DEE}"/>
          </ac:picMkLst>
        </pc:picChg>
      </pc:sldChg>
      <pc:sldChg chg="addSp delSp modSp new mod">
        <pc:chgData name="Nancy Ottenbreit" userId="72bc346f7bdb6d79" providerId="LiveId" clId="{7A1B6C06-40AD-4B59-9B17-22CAAEEF765E}" dt="2022-11-22T05:42:33.598" v="5967" actId="1076"/>
        <pc:sldMkLst>
          <pc:docMk/>
          <pc:sldMk cId="1388421284" sldId="266"/>
        </pc:sldMkLst>
        <pc:spChg chg="mod">
          <ac:chgData name="Nancy Ottenbreit" userId="72bc346f7bdb6d79" providerId="LiveId" clId="{7A1B6C06-40AD-4B59-9B17-22CAAEEF765E}" dt="2022-11-22T03:40:10.144" v="4344" actId="2711"/>
          <ac:spMkLst>
            <pc:docMk/>
            <pc:sldMk cId="1388421284" sldId="266"/>
            <ac:spMk id="2" creationId="{5124FBA9-905E-4E7B-9AC7-3824C1DB51BD}"/>
          </ac:spMkLst>
        </pc:spChg>
        <pc:spChg chg="add mod ord">
          <ac:chgData name="Nancy Ottenbreit" userId="72bc346f7bdb6d79" providerId="LiveId" clId="{7A1B6C06-40AD-4B59-9B17-22CAAEEF765E}" dt="2022-11-22T05:28:35.146" v="5486" actId="20577"/>
          <ac:spMkLst>
            <pc:docMk/>
            <pc:sldMk cId="1388421284" sldId="266"/>
            <ac:spMk id="3" creationId="{296D1061-24D9-48B0-99A0-87391862A200}"/>
          </ac:spMkLst>
        </pc:spChg>
        <pc:picChg chg="add mod">
          <ac:chgData name="Nancy Ottenbreit" userId="72bc346f7bdb6d79" providerId="LiveId" clId="{7A1B6C06-40AD-4B59-9B17-22CAAEEF765E}" dt="2022-11-22T05:42:33.598" v="5967" actId="1076"/>
          <ac:picMkLst>
            <pc:docMk/>
            <pc:sldMk cId="1388421284" sldId="266"/>
            <ac:picMk id="5" creationId="{253AE3AF-C6BA-4165-BF11-8DE1101597F4}"/>
          </ac:picMkLst>
        </pc:picChg>
        <pc:picChg chg="add mod">
          <ac:chgData name="Nancy Ottenbreit" userId="72bc346f7bdb6d79" providerId="LiveId" clId="{7A1B6C06-40AD-4B59-9B17-22CAAEEF765E}" dt="2022-11-22T04:32:22.749" v="4835" actId="1076"/>
          <ac:picMkLst>
            <pc:docMk/>
            <pc:sldMk cId="1388421284" sldId="266"/>
            <ac:picMk id="7" creationId="{E9288605-6F09-441B-8A7E-3EE8AE9EFC5F}"/>
          </ac:picMkLst>
        </pc:picChg>
        <pc:picChg chg="add del mod">
          <ac:chgData name="Nancy Ottenbreit" userId="72bc346f7bdb6d79" providerId="LiveId" clId="{7A1B6C06-40AD-4B59-9B17-22CAAEEF765E}" dt="2022-11-22T05:03:07.399" v="5250" actId="478"/>
          <ac:picMkLst>
            <pc:docMk/>
            <pc:sldMk cId="1388421284" sldId="266"/>
            <ac:picMk id="9" creationId="{4D5AF509-AC18-4020-B730-4CA15E40D559}"/>
          </ac:picMkLst>
        </pc:picChg>
        <pc:picChg chg="add del mod">
          <ac:chgData name="Nancy Ottenbreit" userId="72bc346f7bdb6d79" providerId="LiveId" clId="{7A1B6C06-40AD-4B59-9B17-22CAAEEF765E}" dt="2022-11-22T05:03:07.399" v="5250" actId="478"/>
          <ac:picMkLst>
            <pc:docMk/>
            <pc:sldMk cId="1388421284" sldId="266"/>
            <ac:picMk id="11" creationId="{C1F84A0E-5F85-46CD-A8B5-70E39EB5CBD4}"/>
          </ac:picMkLst>
        </pc:picChg>
        <pc:picChg chg="add mod">
          <ac:chgData name="Nancy Ottenbreit" userId="72bc346f7bdb6d79" providerId="LiveId" clId="{7A1B6C06-40AD-4B59-9B17-22CAAEEF765E}" dt="2022-11-22T05:42:27.693" v="5966" actId="1076"/>
          <ac:picMkLst>
            <pc:docMk/>
            <pc:sldMk cId="1388421284" sldId="266"/>
            <ac:picMk id="13" creationId="{B6A64562-B54B-444F-B890-7A31505323E9}"/>
          </ac:picMkLst>
        </pc:picChg>
      </pc:sldChg>
      <pc:sldChg chg="addSp delSp modSp new mod setBg">
        <pc:chgData name="Nancy Ottenbreit" userId="72bc346f7bdb6d79" providerId="LiveId" clId="{7A1B6C06-40AD-4B59-9B17-22CAAEEF765E}" dt="2022-11-22T09:48:35.820" v="6939" actId="1076"/>
        <pc:sldMkLst>
          <pc:docMk/>
          <pc:sldMk cId="487273705" sldId="267"/>
        </pc:sldMkLst>
        <pc:spChg chg="mod">
          <ac:chgData name="Nancy Ottenbreit" userId="72bc346f7bdb6d79" providerId="LiveId" clId="{7A1B6C06-40AD-4B59-9B17-22CAAEEF765E}" dt="2022-11-22T04:43:22.658" v="5070" actId="26606"/>
          <ac:spMkLst>
            <pc:docMk/>
            <pc:sldMk cId="487273705" sldId="267"/>
            <ac:spMk id="2" creationId="{48A1E6C1-FA55-48D0-9148-DBC07FEF5F77}"/>
          </ac:spMkLst>
        </pc:spChg>
        <pc:spChg chg="add mod ord">
          <ac:chgData name="Nancy Ottenbreit" userId="72bc346f7bdb6d79" providerId="LiveId" clId="{7A1B6C06-40AD-4B59-9B17-22CAAEEF765E}" dt="2022-11-22T04:44:51.977" v="5074" actId="21"/>
          <ac:spMkLst>
            <pc:docMk/>
            <pc:sldMk cId="487273705" sldId="267"/>
            <ac:spMk id="3" creationId="{57E60438-EBE6-44BC-8DDD-977C7D518411}"/>
          </ac:spMkLst>
        </pc:spChg>
        <pc:spChg chg="add del mod">
          <ac:chgData name="Nancy Ottenbreit" userId="72bc346f7bdb6d79" providerId="LiveId" clId="{7A1B6C06-40AD-4B59-9B17-22CAAEEF765E}" dt="2022-11-22T04:47:52.873" v="5123"/>
          <ac:spMkLst>
            <pc:docMk/>
            <pc:sldMk cId="487273705" sldId="267"/>
            <ac:spMk id="6" creationId="{C190E134-A45F-49E7-8D67-3C7D1BDEBAD9}"/>
          </ac:spMkLst>
        </pc:spChg>
        <pc:spChg chg="add mod">
          <ac:chgData name="Nancy Ottenbreit" userId="72bc346f7bdb6d79" providerId="LiveId" clId="{7A1B6C06-40AD-4B59-9B17-22CAAEEF765E}" dt="2022-11-22T05:10:01.816" v="5304" actId="14100"/>
          <ac:spMkLst>
            <pc:docMk/>
            <pc:sldMk cId="487273705" sldId="267"/>
            <ac:spMk id="7" creationId="{9CECF30C-005E-4A04-9913-B6D11F92EBBE}"/>
          </ac:spMkLst>
        </pc:spChg>
        <pc:spChg chg="add del">
          <ac:chgData name="Nancy Ottenbreit" userId="72bc346f7bdb6d79" providerId="LiveId" clId="{7A1B6C06-40AD-4B59-9B17-22CAAEEF765E}" dt="2022-11-22T04:43:22.658" v="5070" actId="26606"/>
          <ac:spMkLst>
            <pc:docMk/>
            <pc:sldMk cId="487273705" sldId="267"/>
            <ac:spMk id="10" creationId="{5E39A796-BE83-48B1-B33F-35C4A32AAB57}"/>
          </ac:spMkLst>
        </pc:spChg>
        <pc:spChg chg="add del">
          <ac:chgData name="Nancy Ottenbreit" userId="72bc346f7bdb6d79" providerId="LiveId" clId="{7A1B6C06-40AD-4B59-9B17-22CAAEEF765E}" dt="2022-11-22T04:43:22.658" v="5070" actId="26606"/>
          <ac:spMkLst>
            <pc:docMk/>
            <pc:sldMk cId="487273705" sldId="267"/>
            <ac:spMk id="12" creationId="{72F84B47-E267-4194-8194-831DB7B5547F}"/>
          </ac:spMkLst>
        </pc:spChg>
        <pc:picChg chg="add del mod">
          <ac:chgData name="Nancy Ottenbreit" userId="72bc346f7bdb6d79" providerId="LiveId" clId="{7A1B6C06-40AD-4B59-9B17-22CAAEEF765E}" dt="2022-11-22T09:48:00.865" v="6935" actId="21"/>
          <ac:picMkLst>
            <pc:docMk/>
            <pc:sldMk cId="487273705" sldId="267"/>
            <ac:picMk id="5" creationId="{599208E7-5689-4E28-8FFD-A072BC599A35}"/>
          </ac:picMkLst>
        </pc:picChg>
        <pc:picChg chg="add mod">
          <ac:chgData name="Nancy Ottenbreit" userId="72bc346f7bdb6d79" providerId="LiveId" clId="{7A1B6C06-40AD-4B59-9B17-22CAAEEF765E}" dt="2022-11-22T09:48:35.820" v="6939" actId="1076"/>
          <ac:picMkLst>
            <pc:docMk/>
            <pc:sldMk cId="487273705" sldId="267"/>
            <ac:picMk id="11" creationId="{9BBD0873-65BC-42E3-98B4-0534D5420EC7}"/>
          </ac:picMkLst>
        </pc:picChg>
      </pc:sldChg>
      <pc:sldChg chg="addSp modSp new mod">
        <pc:chgData name="Nancy Ottenbreit" userId="72bc346f7bdb6d79" providerId="LiveId" clId="{7A1B6C06-40AD-4B59-9B17-22CAAEEF765E}" dt="2022-11-22T05:01:50.337" v="5242" actId="5793"/>
        <pc:sldMkLst>
          <pc:docMk/>
          <pc:sldMk cId="4170281395" sldId="268"/>
        </pc:sldMkLst>
        <pc:spChg chg="mod">
          <ac:chgData name="Nancy Ottenbreit" userId="72bc346f7bdb6d79" providerId="LiveId" clId="{7A1B6C06-40AD-4B59-9B17-22CAAEEF765E}" dt="2022-11-22T05:00:41.706" v="5233" actId="14100"/>
          <ac:spMkLst>
            <pc:docMk/>
            <pc:sldMk cId="4170281395" sldId="268"/>
            <ac:spMk id="2" creationId="{C602805C-A414-4E66-B447-C82AB8C518A8}"/>
          </ac:spMkLst>
        </pc:spChg>
        <pc:spChg chg="add mod ord">
          <ac:chgData name="Nancy Ottenbreit" userId="72bc346f7bdb6d79" providerId="LiveId" clId="{7A1B6C06-40AD-4B59-9B17-22CAAEEF765E}" dt="2022-11-22T05:01:50.337" v="5242" actId="5793"/>
          <ac:spMkLst>
            <pc:docMk/>
            <pc:sldMk cId="4170281395" sldId="268"/>
            <ac:spMk id="3" creationId="{BA7F2A12-6337-4BA7-AC1B-B2D83B4FE435}"/>
          </ac:spMkLst>
        </pc:spChg>
      </pc:sldChg>
      <pc:sldChg chg="addSp modSp new mod">
        <pc:chgData name="Nancy Ottenbreit" userId="72bc346f7bdb6d79" providerId="LiveId" clId="{7A1B6C06-40AD-4B59-9B17-22CAAEEF765E}" dt="2022-11-22T07:33:40.975" v="6376" actId="14100"/>
        <pc:sldMkLst>
          <pc:docMk/>
          <pc:sldMk cId="231417935" sldId="269"/>
        </pc:sldMkLst>
        <pc:spChg chg="mod">
          <ac:chgData name="Nancy Ottenbreit" userId="72bc346f7bdb6d79" providerId="LiveId" clId="{7A1B6C06-40AD-4B59-9B17-22CAAEEF765E}" dt="2022-11-22T06:36:59.098" v="5987" actId="2711"/>
          <ac:spMkLst>
            <pc:docMk/>
            <pc:sldMk cId="231417935" sldId="269"/>
            <ac:spMk id="2" creationId="{B852E2F3-EB22-48F1-A1AC-FC25ADA5FEC1}"/>
          </ac:spMkLst>
        </pc:spChg>
        <pc:spChg chg="mod">
          <ac:chgData name="Nancy Ottenbreit" userId="72bc346f7bdb6d79" providerId="LiveId" clId="{7A1B6C06-40AD-4B59-9B17-22CAAEEF765E}" dt="2022-11-22T07:33:40.975" v="6376" actId="14100"/>
          <ac:spMkLst>
            <pc:docMk/>
            <pc:sldMk cId="231417935" sldId="269"/>
            <ac:spMk id="3" creationId="{12F1CD1F-DA13-419A-95BA-E1A17B9387B4}"/>
          </ac:spMkLst>
        </pc:spChg>
        <pc:spChg chg="add mod ord">
          <ac:chgData name="Nancy Ottenbreit" userId="72bc346f7bdb6d79" providerId="LiveId" clId="{7A1B6C06-40AD-4B59-9B17-22CAAEEF765E}" dt="2022-11-22T06:39:42.587" v="5999" actId="171"/>
          <ac:spMkLst>
            <pc:docMk/>
            <pc:sldMk cId="231417935" sldId="269"/>
            <ac:spMk id="4" creationId="{D67C1F5D-9A8E-4209-97A4-85D9E0B0582A}"/>
          </ac:spMkLst>
        </pc:spChg>
      </pc:sldChg>
      <pc:sldChg chg="addSp modSp new mod ord">
        <pc:chgData name="Nancy Ottenbreit" userId="72bc346f7bdb6d79" providerId="LiveId" clId="{7A1B6C06-40AD-4B59-9B17-22CAAEEF765E}" dt="2022-11-22T09:53:53.285" v="6949" actId="1076"/>
        <pc:sldMkLst>
          <pc:docMk/>
          <pc:sldMk cId="3428929233" sldId="270"/>
        </pc:sldMkLst>
        <pc:spChg chg="mod">
          <ac:chgData name="Nancy Ottenbreit" userId="72bc346f7bdb6d79" providerId="LiveId" clId="{7A1B6C06-40AD-4B59-9B17-22CAAEEF765E}" dt="2022-11-22T09:26:29.516" v="6626" actId="14100"/>
          <ac:spMkLst>
            <pc:docMk/>
            <pc:sldMk cId="3428929233" sldId="270"/>
            <ac:spMk id="2" creationId="{CAE0AF05-F5DA-416B-8717-C1C6F5DCA281}"/>
          </ac:spMkLst>
        </pc:spChg>
        <pc:spChg chg="add mod ord">
          <ac:chgData name="Nancy Ottenbreit" userId="72bc346f7bdb6d79" providerId="LiveId" clId="{7A1B6C06-40AD-4B59-9B17-22CAAEEF765E}" dt="2022-11-22T09:41:05.632" v="6840" actId="20577"/>
          <ac:spMkLst>
            <pc:docMk/>
            <pc:sldMk cId="3428929233" sldId="270"/>
            <ac:spMk id="3" creationId="{C3AD805B-3143-4646-ABD1-5EDF6AB6458B}"/>
          </ac:spMkLst>
        </pc:spChg>
        <pc:picChg chg="add mod">
          <ac:chgData name="Nancy Ottenbreit" userId="72bc346f7bdb6d79" providerId="LiveId" clId="{7A1B6C06-40AD-4B59-9B17-22CAAEEF765E}" dt="2022-11-22T09:34:54.951" v="6805" actId="14100"/>
          <ac:picMkLst>
            <pc:docMk/>
            <pc:sldMk cId="3428929233" sldId="270"/>
            <ac:picMk id="5" creationId="{C0904E34-0E6F-4B77-A97C-BD3D05B617A3}"/>
          </ac:picMkLst>
        </pc:picChg>
        <pc:picChg chg="add mod">
          <ac:chgData name="Nancy Ottenbreit" userId="72bc346f7bdb6d79" providerId="LiveId" clId="{7A1B6C06-40AD-4B59-9B17-22CAAEEF765E}" dt="2022-11-22T09:53:53.285" v="6949" actId="1076"/>
          <ac:picMkLst>
            <pc:docMk/>
            <pc:sldMk cId="3428929233" sldId="270"/>
            <ac:picMk id="7" creationId="{82225B4B-7F39-4CF2-A6E7-0E70E14E20D3}"/>
          </ac:picMkLst>
        </pc:picChg>
        <pc:picChg chg="add mod">
          <ac:chgData name="Nancy Ottenbreit" userId="72bc346f7bdb6d79" providerId="LiveId" clId="{7A1B6C06-40AD-4B59-9B17-22CAAEEF765E}" dt="2022-11-22T09:53:40.037" v="6947" actId="1076"/>
          <ac:picMkLst>
            <pc:docMk/>
            <pc:sldMk cId="3428929233" sldId="270"/>
            <ac:picMk id="9" creationId="{697DBC9C-7ADD-4FD1-80FD-81F620572675}"/>
          </ac:picMkLst>
        </pc:picChg>
        <pc:picChg chg="add mod">
          <ac:chgData name="Nancy Ottenbreit" userId="72bc346f7bdb6d79" providerId="LiveId" clId="{7A1B6C06-40AD-4B59-9B17-22CAAEEF765E}" dt="2022-11-22T09:53:36.453" v="6946" actId="1076"/>
          <ac:picMkLst>
            <pc:docMk/>
            <pc:sldMk cId="3428929233" sldId="270"/>
            <ac:picMk id="11" creationId="{72E6F092-118A-4AA1-8A3F-DC2CCD9F504D}"/>
          </ac:picMkLst>
        </pc:picChg>
      </pc:sldChg>
      <pc:sldChg chg="addSp modSp new mod">
        <pc:chgData name="Nancy Ottenbreit" userId="72bc346f7bdb6d79" providerId="LiveId" clId="{7A1B6C06-40AD-4B59-9B17-22CAAEEF765E}" dt="2022-11-22T09:47:35.882" v="6934" actId="2711"/>
        <pc:sldMkLst>
          <pc:docMk/>
          <pc:sldMk cId="2219356519" sldId="271"/>
        </pc:sldMkLst>
        <pc:spChg chg="mod">
          <ac:chgData name="Nancy Ottenbreit" userId="72bc346f7bdb6d79" providerId="LiveId" clId="{7A1B6C06-40AD-4B59-9B17-22CAAEEF765E}" dt="2022-11-22T09:47:35.882" v="6934" actId="2711"/>
          <ac:spMkLst>
            <pc:docMk/>
            <pc:sldMk cId="2219356519" sldId="271"/>
            <ac:spMk id="2" creationId="{BC6D0210-242A-4AB5-B3E3-6943CBCB7C06}"/>
          </ac:spMkLst>
        </pc:spChg>
        <pc:spChg chg="add mod ord">
          <ac:chgData name="Nancy Ottenbreit" userId="72bc346f7bdb6d79" providerId="LiveId" clId="{7A1B6C06-40AD-4B59-9B17-22CAAEEF765E}" dt="2022-11-22T09:42:49.403" v="6844" actId="171"/>
          <ac:spMkLst>
            <pc:docMk/>
            <pc:sldMk cId="2219356519" sldId="271"/>
            <ac:spMk id="3" creationId="{F74ABE2B-518C-4CC6-ABBB-9643E1F06F51}"/>
          </ac:spMkLst>
        </pc:spChg>
        <pc:picChg chg="add mod">
          <ac:chgData name="Nancy Ottenbreit" userId="72bc346f7bdb6d79" providerId="LiveId" clId="{7A1B6C06-40AD-4B59-9B17-22CAAEEF765E}" dt="2022-11-22T09:45:20.614" v="6860" actId="1076"/>
          <ac:picMkLst>
            <pc:docMk/>
            <pc:sldMk cId="2219356519" sldId="271"/>
            <ac:picMk id="5" creationId="{0F09AA64-66D6-47B6-96FD-32B58B2232F0}"/>
          </ac:picMkLst>
        </pc:picChg>
        <pc:picChg chg="add mod">
          <ac:chgData name="Nancy Ottenbreit" userId="72bc346f7bdb6d79" providerId="LiveId" clId="{7A1B6C06-40AD-4B59-9B17-22CAAEEF765E}" dt="2022-11-22T09:45:23.578" v="6861" actId="1076"/>
          <ac:picMkLst>
            <pc:docMk/>
            <pc:sldMk cId="2219356519" sldId="271"/>
            <ac:picMk id="7" creationId="{DDC22B20-BB8A-4C1E-8B1D-53A99F5A49A7}"/>
          </ac:picMkLst>
        </pc:picChg>
        <pc:picChg chg="add mod">
          <ac:chgData name="Nancy Ottenbreit" userId="72bc346f7bdb6d79" providerId="LiveId" clId="{7A1B6C06-40AD-4B59-9B17-22CAAEEF765E}" dt="2022-11-22T09:45:36.987" v="6863" actId="14100"/>
          <ac:picMkLst>
            <pc:docMk/>
            <pc:sldMk cId="2219356519" sldId="271"/>
            <ac:picMk id="9" creationId="{61F8493C-4356-41BB-88E5-5E01625A690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A217D-4358-403E-B51C-21CBD0407C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40921-4DB7-430C-B27E-700D450882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222D8-6EE3-4C8E-88DC-9D8D3795B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EC77-298A-4E0F-8ACA-193BD180D5DD}" type="datetimeFigureOut">
              <a:rPr lang="en-US" smtClean="0"/>
              <a:t>11/21/2022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2BEE1-0805-43D5-B0D2-47FDC4D26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B00AB-4CD0-4A18-9CFA-4BB0F607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AEDE-0F29-427B-8CB3-58835F899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024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6BC60-C556-4FFA-A311-5540E3329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C7742F-AF3B-428F-90D8-947C56168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271C9-BB72-459E-965A-2DDF0A19F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EC77-298A-4E0F-8ACA-193BD180D5DD}" type="datetimeFigureOut">
              <a:rPr lang="en-US" smtClean="0"/>
              <a:t>11/21/2022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998DD-633E-4781-8128-23DABA626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B0332-6081-4D4A-9A80-24DF5D38E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AEDE-0F29-427B-8CB3-58835F899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329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1F0E6A-CB42-4E65-881E-FA30D2ECC1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B11F4-5C88-4CC2-A443-CEFB89960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68A3B-9712-40E2-B861-AA8319D7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EC77-298A-4E0F-8ACA-193BD180D5DD}" type="datetimeFigureOut">
              <a:rPr lang="en-US" smtClean="0"/>
              <a:t>11/21/2022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97C72-1D77-4F6F-B59E-03BC7ECD9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97C11-B179-42D3-A4B5-F15934F3B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AEDE-0F29-427B-8CB3-58835F899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875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F2E49-6BDC-40AD-9530-62EC55320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A77BB-7597-49C3-A7E9-EE39AA928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5BEB9-9130-4E40-B6FA-E5A6C0E3C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EC77-298A-4E0F-8ACA-193BD180D5DD}" type="datetimeFigureOut">
              <a:rPr lang="en-US" smtClean="0"/>
              <a:t>11/21/2022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1460B-F932-4F99-9975-D19317460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66B05-D735-444E-AAB9-F4B7AAD56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AEDE-0F29-427B-8CB3-58835F899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316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F0F3F-E25B-4581-8FE1-BBE352B7E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75BAD-B42C-40B7-9A34-0D2F1FFD1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98503-3A54-4157-BCA3-2CA874BB0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EC77-298A-4E0F-8ACA-193BD180D5DD}" type="datetimeFigureOut">
              <a:rPr lang="en-US" smtClean="0"/>
              <a:t>11/21/2022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CA59A-DD30-4F1E-B630-BBA20423B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4107F-A710-40B4-A99B-AD3374752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AEDE-0F29-427B-8CB3-58835F899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03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44AF6-2F31-4814-9CB1-79FABE955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E8CAD-9509-4CC1-9938-11F75E36E0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4ABC5-6640-4625-978B-15D729982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8A3F94-0247-4A79-93EC-ACC9B6BD1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EC77-298A-4E0F-8ACA-193BD180D5DD}" type="datetimeFigureOut">
              <a:rPr lang="en-US" smtClean="0"/>
              <a:t>11/21/2022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3CB2CA-001D-47C2-A1F5-75DBB8DC7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F0DF33-5774-46F6-A412-E1818E343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AEDE-0F29-427B-8CB3-58835F899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379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9BEB4-1DE9-4726-A166-2513E7DB0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4B532-800C-4558-95EA-5DA8E4EA0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F99727-319C-4130-86D7-1AD705558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1C0CAB-CEA0-42E6-82B9-CE352C554E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63FCC4-8AFD-4683-9D6C-5F2C9DC0AF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87C553-05B5-43C9-9ECB-EA64F37A9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EC77-298A-4E0F-8ACA-193BD180D5DD}" type="datetimeFigureOut">
              <a:rPr lang="en-US" smtClean="0"/>
              <a:t>11/21/2022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279A78-7522-474C-B592-DF5ED1FDE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42533C-914D-4069-9FA1-F48C8AB21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AEDE-0F29-427B-8CB3-58835F899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451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3285D-EC2C-414E-84D6-71D386EFC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BDD38-4F6D-46D2-AFBB-F1B55E66A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EC77-298A-4E0F-8ACA-193BD180D5DD}" type="datetimeFigureOut">
              <a:rPr lang="en-US" smtClean="0"/>
              <a:t>11/21/2022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7D2E4B-4D97-41C5-BE19-1570327F7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A03F5-2291-488B-94A0-AAF10EF9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AEDE-0F29-427B-8CB3-58835F899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410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F9ABAF-8DA6-46A4-A43D-BC6FAE006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EC77-298A-4E0F-8ACA-193BD180D5DD}" type="datetimeFigureOut">
              <a:rPr lang="en-US" smtClean="0"/>
              <a:t>11/21/2022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D8C210-A3E9-41AE-9340-D45C3AB4E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AAC63-3CAB-4CEF-B0FD-3986D3C03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AEDE-0F29-427B-8CB3-58835F899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897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81CB2-BE4D-482F-9C8D-48F2E2520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0569A-F55E-4901-BFE0-AF339371F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9F4DE9-1E77-4F5F-A6C2-FA65B31BF3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822A6-FD78-459A-9881-6EB447651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EC77-298A-4E0F-8ACA-193BD180D5DD}" type="datetimeFigureOut">
              <a:rPr lang="en-US" smtClean="0"/>
              <a:t>11/21/2022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AD1E0-D7E0-441A-9BF0-36703AF18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E85EF-6B30-4F68-904E-F593E8D8C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AEDE-0F29-427B-8CB3-58835F899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242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E9628-601E-4AFD-A233-74A68212D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64F914-5115-4F74-A37C-85A3935D74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545F78-F051-44BA-989A-1DAD2F019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99282-1999-4BA0-A2A8-F405A9ED2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EC77-298A-4E0F-8ACA-193BD180D5DD}" type="datetimeFigureOut">
              <a:rPr lang="en-US" smtClean="0"/>
              <a:t>11/21/2022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26507-5092-4CAC-B5A4-306BBDCC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6180D3-3204-4BFC-A28E-41B13D961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AEDE-0F29-427B-8CB3-58835F899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418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18473E-71A8-4037-BED4-FDC0DC0A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3A960-0818-45CA-A005-DBE0097FB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E98CE-4E88-4F0E-B411-928A6AFD66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2EC77-298A-4E0F-8ACA-193BD180D5DD}" type="datetimeFigureOut">
              <a:rPr lang="en-US" smtClean="0"/>
              <a:t>11/21/2022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4C5F5-D3DF-458F-B4BD-24CF0B2DC6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B5473-0D32-4E40-8247-46D2609AD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7AEDE-0F29-427B-8CB3-58835F899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07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oma.org/artists/24413" TargetMode="External"/><Relationship Id="rId13" Type="http://schemas.openxmlformats.org/officeDocument/2006/relationships/hyperlink" Target="https://en.wikipedia.org/wiki/Fotografie_der_Gegenwart" TargetMode="External"/><Relationship Id="rId3" Type="http://schemas.openxmlformats.org/officeDocument/2006/relationships/hyperlink" Target="https://davidcampany.com/modern-vision/" TargetMode="External"/><Relationship Id="rId7" Type="http://schemas.openxmlformats.org/officeDocument/2006/relationships/hyperlink" Target="https://mitpress.mit.edu/9780262025010/karl-blossfeldt/" TargetMode="External"/><Relationship Id="rId12" Type="http://schemas.openxmlformats.org/officeDocument/2006/relationships/hyperlink" Target="https://artmap.com/whitechapel/exhibition/karl-blossfeldt-2013" TargetMode="External"/><Relationship Id="rId2" Type="http://schemas.openxmlformats.org/officeDocument/2006/relationships/hyperlink" Target="https://www.britannica.com/biography/Karl-Blossfeldt#ref120371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auraannnoble.com/karl-blossfeldt" TargetMode="External"/><Relationship Id="rId11" Type="http://schemas.openxmlformats.org/officeDocument/2006/relationships/hyperlink" Target="https://www.photographie-sk-kultur.de/fileadmin/user_upload/download/SK_PS_Aufsatz_Schubert_engl_20100614.pdf" TargetMode="External"/><Relationship Id="rId5" Type="http://schemas.openxmlformats.org/officeDocument/2006/relationships/hyperlink" Target="https://flashbak.com/karl-blossfeldt-urformen-der-kunst-art-forms-in-nature-456054/" TargetMode="External"/><Relationship Id="rId10" Type="http://schemas.openxmlformats.org/officeDocument/2006/relationships/hyperlink" Target="https://www.plinthetal.com/plinth-et-al-1/2013/06/12/karl-blossfeldt" TargetMode="External"/><Relationship Id="rId4" Type="http://schemas.openxmlformats.org/officeDocument/2006/relationships/hyperlink" Target="http://infinitedictionary.com/blog/2015/09/26/nature-as-an-artists-resource-the-photographs-of-karl-blossfeldt/" TargetMode="External"/><Relationship Id="rId9" Type="http://schemas.openxmlformats.org/officeDocument/2006/relationships/hyperlink" Target="https://mopa.org/exhibitions/karl-blossfeldt-nature-in-focus/" TargetMode="External"/><Relationship Id="rId14" Type="http://schemas.openxmlformats.org/officeDocument/2006/relationships/hyperlink" Target="https://en.wikipedia.org/wiki/Karl_Blossfeldt#cite_note-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269AF3-E5EE-419C-9789-C50EE5993D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DC6B85-AC33-45A9-9BB5-2E0641DE6D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Karl Blossfeldt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57EACE-A85E-46D5-AF8E-C0A02CFA02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Observer of Natural Patterns</a:t>
            </a:r>
          </a:p>
        </p:txBody>
      </p:sp>
    </p:spTree>
    <p:extLst>
      <p:ext uri="{BB962C8B-B14F-4D97-AF65-F5344CB8AC3E}">
        <p14:creationId xmlns:p14="http://schemas.microsoft.com/office/powerpoint/2010/main" val="2060137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8BE34D-8FC9-400E-A08B-139F1B8C9658}"/>
              </a:ext>
            </a:extLst>
          </p:cNvPr>
          <p:cNvSpPr/>
          <p:nvPr/>
        </p:nvSpPr>
        <p:spPr>
          <a:xfrm>
            <a:off x="0" y="-47296"/>
            <a:ext cx="12192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1805C6-03CD-4B89-8F72-8A9FA7BF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Karl Blossfeldt Said: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E761EF-1C1C-4FD9-BA4A-8B604C63EDC3}"/>
              </a:ext>
            </a:extLst>
          </p:cNvPr>
          <p:cNvSpPr txBox="1"/>
          <p:nvPr/>
        </p:nvSpPr>
        <p:spPr>
          <a:xfrm>
            <a:off x="982060" y="4030862"/>
            <a:ext cx="10227880" cy="230832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en-US" sz="3600" dirty="0">
                <a:solidFill>
                  <a:schemeClr val="bg1"/>
                </a:solidFill>
              </a:rPr>
              <a:t>“The plant never lapses into mere arid functionalism; it fashions and shapes according to logic and suitability…with its primeval force compels everything to attain the highest art form.”</a:t>
            </a:r>
          </a:p>
        </p:txBody>
      </p:sp>
      <p:pic>
        <p:nvPicPr>
          <p:cNvPr id="7" name="Picture 6" descr="A picture containing wall&#10;&#10;Description automatically generated">
            <a:extLst>
              <a:ext uri="{FF2B5EF4-FFF2-40B4-BE49-F238E27FC236}">
                <a16:creationId xmlns:a16="http://schemas.microsoft.com/office/drawing/2014/main" id="{EE48BE44-2098-4EA2-A4B8-CD3A4148F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995" y="1353985"/>
            <a:ext cx="1749998" cy="23437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F729B-9FC5-45AA-81E0-9A40E7622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882" y="1390133"/>
            <a:ext cx="1811125" cy="2339371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22C2CFC-DCBF-4293-83DE-7C921562B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473" y="1052837"/>
            <a:ext cx="2466743" cy="3069040"/>
          </a:xfrm>
          <a:prstGeom prst="rect">
            <a:avLst/>
          </a:prstGeom>
        </p:spPr>
      </p:pic>
      <p:pic>
        <p:nvPicPr>
          <p:cNvPr id="17" name="Picture 16" descr="A black and white photo of a flower&#10;&#10;Description automatically generated with medium confidence">
            <a:extLst>
              <a:ext uri="{FF2B5EF4-FFF2-40B4-BE49-F238E27FC236}">
                <a16:creationId xmlns:a16="http://schemas.microsoft.com/office/drawing/2014/main" id="{355C77A1-99B9-4D9A-BE18-05CA3F2E97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896" y="1380240"/>
            <a:ext cx="1811124" cy="2440489"/>
          </a:xfrm>
          <a:prstGeom prst="rect">
            <a:avLst/>
          </a:prstGeom>
        </p:spPr>
      </p:pic>
      <p:pic>
        <p:nvPicPr>
          <p:cNvPr id="21" name="Picture 20" descr="A picture containing teddy, stuffed, indoor, footwear&#10;&#10;Description automatically generated">
            <a:extLst>
              <a:ext uri="{FF2B5EF4-FFF2-40B4-BE49-F238E27FC236}">
                <a16:creationId xmlns:a16="http://schemas.microsoft.com/office/drawing/2014/main" id="{E66F4634-930E-4F4C-ADD2-8980F9766D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13" y="1422733"/>
            <a:ext cx="19050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52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1187489-51B3-421F-819E-8A1D94810A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D73B8E-BAC5-4CB5-BCAE-8BFED801C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Exhibitions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1B8778-BE4E-4188-80BB-B8FD7AEA2CE5}"/>
              </a:ext>
            </a:extLst>
          </p:cNvPr>
          <p:cNvSpPr txBox="1"/>
          <p:nvPr/>
        </p:nvSpPr>
        <p:spPr>
          <a:xfrm>
            <a:off x="0" y="860564"/>
            <a:ext cx="1146153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1926 solo gallery show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1929 exhibited works with many other photographers at travelling show,  Fotografie der Gegenwart, photography of the present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Included Berenice Abbott, Eugene Atget, and Laszlo Moholy-Nagy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1929 Film und Foto, also travelling show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Billed to be a groundbreaking show in cinema, still photographs, and montages</a:t>
            </a:r>
          </a:p>
        </p:txBody>
      </p:sp>
    </p:spTree>
    <p:extLst>
      <p:ext uri="{BB962C8B-B14F-4D97-AF65-F5344CB8AC3E}">
        <p14:creationId xmlns:p14="http://schemas.microsoft.com/office/powerpoint/2010/main" val="2386290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7F2A12-6337-4BA7-AC1B-B2D83B4FE4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b="0" i="0" dirty="0">
              <a:solidFill>
                <a:schemeClr val="bg1"/>
              </a:solidFill>
              <a:effectLst/>
              <a:latin typeface="Mate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Mate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chemeClr val="bg1"/>
                </a:solidFill>
                <a:effectLst/>
                <a:latin typeface="Mate"/>
              </a:rPr>
              <a:t>“If I give someone a horsetail he will have no difficulty making a photographic enlargement of it – anyone can do that. But to observe it, to notice and discover its forms, is something that only a few are capable of.”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Mate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chemeClr val="bg1"/>
                </a:solidFill>
                <a:effectLst/>
                <a:latin typeface="Mate"/>
              </a:rPr>
              <a:t>“My botanical documents should contribute to restoring the link with nature. They should reawaken a sense of nature, point to its teeming richness of form, and prompt the viewer to observe for himself the surrounding plant world.” </a:t>
            </a:r>
          </a:p>
          <a:p>
            <a:pPr lvl="1"/>
            <a:endParaRPr lang="en-US" sz="3600" b="0" i="0" dirty="0">
              <a:solidFill>
                <a:schemeClr val="bg1"/>
              </a:solidFill>
              <a:effectLst/>
              <a:latin typeface="Mate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02805C-A414-4E66-B447-C82AB8C51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9992"/>
          </a:xfrm>
        </p:spPr>
        <p:txBody>
          <a:bodyPr>
            <a:normAutofit/>
          </a:bodyPr>
          <a:lstStyle/>
          <a:p>
            <a:r>
              <a:rPr lang="en-US" dirty="0">
                <a:latin typeface="Algerian" panose="04020705040A02060702" pitchFamily="82" charset="0"/>
              </a:rPr>
              <a:t>Karl Blossfeldt Quotes</a:t>
            </a:r>
          </a:p>
        </p:txBody>
      </p:sp>
    </p:spTree>
    <p:extLst>
      <p:ext uri="{BB962C8B-B14F-4D97-AF65-F5344CB8AC3E}">
        <p14:creationId xmlns:p14="http://schemas.microsoft.com/office/powerpoint/2010/main" val="4170281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58986E-D53F-4C73-B419-5C4DA9BD2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lvl="1"/>
            <a:endParaRPr lang="en-US" sz="3600" dirty="0"/>
          </a:p>
          <a:p>
            <a:pPr lvl="2"/>
            <a:endParaRPr lang="en-US" sz="3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708A5F-EDB4-4224-9BE1-D0FB42B15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918"/>
            <a:ext cx="10515600" cy="817289"/>
          </a:xfrm>
        </p:spPr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Books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6E90520-349D-4789-9654-C629B8DAE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930" y="212294"/>
            <a:ext cx="2539760" cy="316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C229E9-9BDD-4310-BEF5-B36CFC7EC833}"/>
              </a:ext>
            </a:extLst>
          </p:cNvPr>
          <p:cNvSpPr txBox="1"/>
          <p:nvPr/>
        </p:nvSpPr>
        <p:spPr>
          <a:xfrm>
            <a:off x="-50803" y="989908"/>
            <a:ext cx="930273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Two books published in his lifetime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1928 Urformen der Kunst, art forms in nature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Published in six languages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1936 Wuntergarten in Natur, the wonderful garden of nature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Two books posthumously (after his death)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1942 Wunder in der Natur, wonder in nature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2001 Karl Blossfeldt: Working Collages</a:t>
            </a:r>
          </a:p>
          <a:p>
            <a:endParaRPr lang="en-US" dirty="0"/>
          </a:p>
        </p:txBody>
      </p:sp>
      <p:pic>
        <p:nvPicPr>
          <p:cNvPr id="10" name="Picture 9" descr="A black and white photo of a flower&#10;&#10;Description automatically generated">
            <a:extLst>
              <a:ext uri="{FF2B5EF4-FFF2-40B4-BE49-F238E27FC236}">
                <a16:creationId xmlns:a16="http://schemas.microsoft.com/office/drawing/2014/main" id="{ABA4D5CE-FC66-41E4-95B6-50912E49E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488" y="3559236"/>
            <a:ext cx="2370644" cy="311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67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AD805B-3143-4646-ABD1-5EDF6AB6458B}"/>
              </a:ext>
            </a:extLst>
          </p:cNvPr>
          <p:cNvSpPr/>
          <p:nvPr/>
        </p:nvSpPr>
        <p:spPr>
          <a:xfrm>
            <a:off x="0" y="-47296"/>
            <a:ext cx="12192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85900" lvl="2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  <a:p>
            <a:pPr marL="1485900" lvl="2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  <a:p>
            <a:pPr marL="1485900" lvl="2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  <a:p>
            <a:pPr marL="1485900" lvl="2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  <a:p>
            <a:pPr marL="1485900" lvl="2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  <a:p>
            <a:pPr marL="1485900" lvl="2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Emulating is: To Strive to Equal or Excel 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I do not plan to take plants out of their natural habitat in order to photograph them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I want to visit the Botanical Garden at Clemson and they will not let me touch the plants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E0AF05-F5DA-416B-8717-C1C6F5DCA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0709"/>
          </a:xfrm>
        </p:spPr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Emulating Not Imitating</a:t>
            </a:r>
          </a:p>
        </p:txBody>
      </p:sp>
      <p:pic>
        <p:nvPicPr>
          <p:cNvPr id="5" name="Picture 4" descr="A picture containing white, old, vessel, jar&#10;&#10;Description automatically generated">
            <a:extLst>
              <a:ext uri="{FF2B5EF4-FFF2-40B4-BE49-F238E27FC236}">
                <a16:creationId xmlns:a16="http://schemas.microsoft.com/office/drawing/2014/main" id="{C0904E34-0E6F-4B77-A97C-BD3D05B61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16" y="1195101"/>
            <a:ext cx="1700532" cy="2395591"/>
          </a:xfrm>
          <a:prstGeom prst="rect">
            <a:avLst/>
          </a:prstGeom>
        </p:spPr>
      </p:pic>
      <p:pic>
        <p:nvPicPr>
          <p:cNvPr id="7" name="Picture 6" descr="A close-up of a spider&#10;&#10;Description automatically generated with medium confidence">
            <a:extLst>
              <a:ext uri="{FF2B5EF4-FFF2-40B4-BE49-F238E27FC236}">
                <a16:creationId xmlns:a16="http://schemas.microsoft.com/office/drawing/2014/main" id="{82225B4B-7F39-4CF2-A6E7-0E70E14E2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086" y="1210233"/>
            <a:ext cx="1891256" cy="2395590"/>
          </a:xfrm>
          <a:prstGeom prst="rect">
            <a:avLst/>
          </a:prstGeom>
        </p:spPr>
      </p:pic>
      <p:pic>
        <p:nvPicPr>
          <p:cNvPr id="9" name="Picture 8" descr="A close-up of a cross&#10;&#10;Description automatically generated with low confidence">
            <a:extLst>
              <a:ext uri="{FF2B5EF4-FFF2-40B4-BE49-F238E27FC236}">
                <a16:creationId xmlns:a16="http://schemas.microsoft.com/office/drawing/2014/main" id="{697DBC9C-7ADD-4FD1-80FD-81F620572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442" y="1227648"/>
            <a:ext cx="1816541" cy="2381893"/>
          </a:xfrm>
          <a:prstGeom prst="rect">
            <a:avLst/>
          </a:prstGeom>
        </p:spPr>
      </p:pic>
      <p:pic>
        <p:nvPicPr>
          <p:cNvPr id="11" name="Picture 10" descr="A picture containing text, flower, agave, black&#10;&#10;Description automatically generated">
            <a:extLst>
              <a:ext uri="{FF2B5EF4-FFF2-40B4-BE49-F238E27FC236}">
                <a16:creationId xmlns:a16="http://schemas.microsoft.com/office/drawing/2014/main" id="{72E6F092-118A-4AA1-8A3F-DC2CCD9F50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083" y="1162552"/>
            <a:ext cx="3652222" cy="244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29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4ABE2B-518C-4CC6-ABBB-9643E1F06F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6D0210-242A-4AB5-B3E3-6943CBCB7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966" y="365125"/>
            <a:ext cx="10880834" cy="1325563"/>
          </a:xfrm>
        </p:spPr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Working Collages</a:t>
            </a:r>
          </a:p>
        </p:txBody>
      </p:sp>
      <p:pic>
        <p:nvPicPr>
          <p:cNvPr id="5" name="Picture 4" descr="A black and white image of a brain&#10;&#10;Description automatically generated with low confidence">
            <a:extLst>
              <a:ext uri="{FF2B5EF4-FFF2-40B4-BE49-F238E27FC236}">
                <a16:creationId xmlns:a16="http://schemas.microsoft.com/office/drawing/2014/main" id="{0F09AA64-66D6-47B6-96FD-32B58B223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1" y="1690688"/>
            <a:ext cx="3533244" cy="4666593"/>
          </a:xfrm>
          <a:prstGeom prst="rect">
            <a:avLst/>
          </a:prstGeom>
        </p:spPr>
      </p:pic>
      <p:pic>
        <p:nvPicPr>
          <p:cNvPr id="7" name="Picture 6" descr="A picture containing picture frame&#10;&#10;Description automatically generated">
            <a:extLst>
              <a:ext uri="{FF2B5EF4-FFF2-40B4-BE49-F238E27FC236}">
                <a16:creationId xmlns:a16="http://schemas.microsoft.com/office/drawing/2014/main" id="{DDC22B20-BB8A-4C1E-8B1D-53A99F5A4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183" y="1527366"/>
            <a:ext cx="4049633" cy="5109287"/>
          </a:xfrm>
          <a:prstGeom prst="rect">
            <a:avLst/>
          </a:prstGeom>
        </p:spPr>
      </p:pic>
      <p:pic>
        <p:nvPicPr>
          <p:cNvPr id="9" name="Picture 8" descr="A picture containing crowd&#10;&#10;Description automatically generated">
            <a:extLst>
              <a:ext uri="{FF2B5EF4-FFF2-40B4-BE49-F238E27FC236}">
                <a16:creationId xmlns:a16="http://schemas.microsoft.com/office/drawing/2014/main" id="{61F8493C-4356-41BB-88E5-5E01625A6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035" y="1690688"/>
            <a:ext cx="3538198" cy="472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56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7C1F5D-9A8E-4209-97A4-85D9E0B058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52E2F3-EB22-48F1-A1AC-FC25ADA5F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Bibliography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1CD1F-DA13-419A-95BA-E1A17B938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5387"/>
            <a:ext cx="10995212" cy="5067487"/>
          </a:xfrm>
        </p:spPr>
        <p:txBody>
          <a:bodyPr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Blumberg, Naomi. Britannica. </a:t>
            </a:r>
            <a:r>
              <a:rPr lang="en-US" sz="11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Karl Blossfeldt: German Photographer. </a:t>
            </a:r>
            <a:r>
              <a:rPr lang="en-US" sz="115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https://www.britannica.com/biography/Karl-Blossfeldt#ref1203719</a:t>
            </a: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1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Accessed 21 Nov. 2022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Campany, David. </a:t>
            </a:r>
            <a:r>
              <a:rPr lang="en-US" sz="11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Modern Vision. </a:t>
            </a: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5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https://davidcampany.com/modern-vision/</a:t>
            </a: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Also published in Aperture N. 231, Film &amp; Foto. Summer 2018. Copyright 2022. Accessed 21 Nov. 2022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Design: A Beginner’s Handbook. </a:t>
            </a:r>
            <a:r>
              <a:rPr lang="en-US" sz="11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Nature as an Artist’s Resource: The Photographs of Karl Blossfeldt</a:t>
            </a: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15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http://infinitedictionary.com/blog/2015/09/26/nature-as-an-artists-resource-the-photographs-of-karl-blossfeldt/</a:t>
            </a: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Posted on 26 Sep. 2015 by infinite dictionary. Accessed 21 Nov. 2022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Flashbak. Contributed by Sheldon D. </a:t>
            </a:r>
            <a:r>
              <a:rPr lang="en-US" sz="11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Karl Blossfeldt – Urformen der Kunst (Art Forms in Nature) -1928.</a:t>
            </a: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115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https://flashbak.com/karl-blossfeldt-urformen-der-kunst-art-forms-in-nature-456054/</a:t>
            </a: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Contributed on 10 Oct. 2022. Copyright Alum Media Ltd. 2022. Accessed 21 Nov. 2022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Lang. </a:t>
            </a:r>
            <a:r>
              <a:rPr lang="en-US" sz="11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Karl Blossfeldt</a:t>
            </a: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15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https://www.lauraannnoble.com/karl-blossfeldt</a:t>
            </a: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Accessed 21 Nov. 2022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 Press. </a:t>
            </a:r>
            <a:r>
              <a:rPr lang="en-US" sz="115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https://mitpress.mit.edu/9780262025010/karl-blossfeldt/</a:t>
            </a: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Copyright 2022. Accessed 21 Nov. 2022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MoMA. </a:t>
            </a:r>
            <a:r>
              <a:rPr lang="en-US" sz="11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Karl Blossfeldt: German 1865-1932. </a:t>
            </a:r>
            <a:r>
              <a:rPr lang="en-US" sz="115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https://www.moma.org/artists/24413</a:t>
            </a: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Copyright Museum of Modern Art 2022. Accessed 21 Nov. 2022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MOPA. </a:t>
            </a:r>
            <a:r>
              <a:rPr lang="en-US" sz="11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Karl Blossfeldt: Nature in Focus. </a:t>
            </a:r>
            <a:r>
              <a:rPr lang="en-US" sz="115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https://mopa.org/exhibitions/karl-blossfeldt-nature-in-focus/</a:t>
            </a: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Copyright Museum of Photographic Arts 2022. Accessed 21 Nov. 2022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Plinth et al. </a:t>
            </a:r>
            <a:r>
              <a:rPr lang="en-US" sz="11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Karl Blossfeldt in Black and White</a:t>
            </a: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15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https://www.plinthetal.com/plinth-et-al-1/2013/06/12/karl-blossfeldt</a:t>
            </a: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Copyright 2021. Accessed 21 Nov. 2022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Schubert, Claudia. </a:t>
            </a:r>
            <a:r>
              <a:rPr lang="en-US" sz="11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Karl Blossfeldt Student Days and Teaching Career. </a:t>
            </a:r>
            <a:r>
              <a:rPr lang="en-US" sz="115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https://www.photographie-sk-kultur.de/fileadmin/user_upload/download/SK_PS_Aufsatz_Schubert_engl_20100614.pdf</a:t>
            </a: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Die Photographische Sammlung 2009. Universität der Kunste Berlin. Accessed 21 Nov. 2022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Whitechapel Gallery. </a:t>
            </a:r>
            <a:r>
              <a:rPr lang="en-US" sz="11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Karl Blossfeldt</a:t>
            </a: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15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https://artmap.com/whitechapel/exhibition/karl-blossfeldt-2013</a:t>
            </a: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Copyright Artmap Foundation. Accessed 21 Nov. 2022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Wikipedia. </a:t>
            </a:r>
            <a:r>
              <a:rPr lang="en-US" sz="11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Fotografie der Gegenwart. </a:t>
            </a:r>
            <a:r>
              <a:rPr lang="en-US" sz="115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https://en.wikipedia.org/wiki/Fotografie_der_Gegenwart</a:t>
            </a: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Creative Commons Attribution-Share-Alike License 3.0. Last edited 8 Oct. 2022. Accessed 21 Nov. 2022.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Wikipedia. </a:t>
            </a:r>
            <a:r>
              <a:rPr lang="en-US" sz="11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Karl Blossfeldt</a:t>
            </a: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15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https://en.wikipedia.org/wiki/Karl_Blossfeldt#cite_note-7</a:t>
            </a:r>
            <a:r>
              <a:rPr lang="en-US" sz="1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Creative Commons Attribution-ShareAlike License 3.0. Last edited 21 Nov. 2022. Accessed 21 Nov. 2022</a:t>
            </a:r>
          </a:p>
        </p:txBody>
      </p:sp>
    </p:spTree>
    <p:extLst>
      <p:ext uri="{BB962C8B-B14F-4D97-AF65-F5344CB8AC3E}">
        <p14:creationId xmlns:p14="http://schemas.microsoft.com/office/powerpoint/2010/main" val="231417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DE9095-60C5-4AFC-B035-DEAD7B0E21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lvl="1"/>
            <a:endParaRPr lang="en-US" sz="3600" dirty="0"/>
          </a:p>
          <a:p>
            <a:pPr lvl="1"/>
            <a:endParaRPr lang="en-US" sz="3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/>
              <a:t>Born June 13, 1865 in Schielo, Germany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/>
              <a:t>Lived until the age of 67, when he died December 9</a:t>
            </a:r>
            <a:r>
              <a:rPr lang="en-US" sz="3600" baseline="30000" dirty="0"/>
              <a:t>th</a:t>
            </a:r>
            <a:r>
              <a:rPr lang="en-US" sz="3600" dirty="0"/>
              <a:t>, 1932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C57EFC-D265-4817-8CB7-FC5131FBC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9992"/>
          </a:xfrm>
        </p:spPr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Basic Facts</a:t>
            </a:r>
          </a:p>
        </p:txBody>
      </p:sp>
      <p:pic>
        <p:nvPicPr>
          <p:cNvPr id="5" name="Picture 4" descr="A plant in a frame&#10;&#10;Description automatically generated with low confidence">
            <a:extLst>
              <a:ext uri="{FF2B5EF4-FFF2-40B4-BE49-F238E27FC236}">
                <a16:creationId xmlns:a16="http://schemas.microsoft.com/office/drawing/2014/main" id="{28E783D1-7D29-44C1-92DE-D4076470F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82" y="1135118"/>
            <a:ext cx="2763173" cy="3493196"/>
          </a:xfrm>
          <a:prstGeom prst="rect">
            <a:avLst/>
          </a:prstGeom>
        </p:spPr>
      </p:pic>
      <p:pic>
        <p:nvPicPr>
          <p:cNvPr id="7" name="Picture 6" descr="A close-up of some flowers&#10;&#10;Description automatically generated with medium confidence">
            <a:extLst>
              <a:ext uri="{FF2B5EF4-FFF2-40B4-BE49-F238E27FC236}">
                <a16:creationId xmlns:a16="http://schemas.microsoft.com/office/drawing/2014/main" id="{F0CD8579-DA8E-4BCF-ADCF-B753984CF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90" y="1216610"/>
            <a:ext cx="2617756" cy="3445478"/>
          </a:xfrm>
          <a:prstGeom prst="rect">
            <a:avLst/>
          </a:prstGeom>
        </p:spPr>
      </p:pic>
      <p:pic>
        <p:nvPicPr>
          <p:cNvPr id="11" name="Picture 10" descr="A black flower in a white frame&#10;&#10;Description automatically generated with low confidence">
            <a:extLst>
              <a:ext uri="{FF2B5EF4-FFF2-40B4-BE49-F238E27FC236}">
                <a16:creationId xmlns:a16="http://schemas.microsoft.com/office/drawing/2014/main" id="{9B55FD03-124A-4C4D-9D1E-9CA106BF1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964" y="1168892"/>
            <a:ext cx="2765063" cy="3459422"/>
          </a:xfrm>
          <a:prstGeom prst="rect">
            <a:avLst/>
          </a:prstGeom>
        </p:spPr>
      </p:pic>
      <p:pic>
        <p:nvPicPr>
          <p:cNvPr id="13" name="Picture 12" descr="A picture containing wall, suit&#10;&#10;Description automatically generated">
            <a:extLst>
              <a:ext uri="{FF2B5EF4-FFF2-40B4-BE49-F238E27FC236}">
                <a16:creationId xmlns:a16="http://schemas.microsoft.com/office/drawing/2014/main" id="{E3174681-B79D-4636-80AA-29DA5C1C73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150" y="1185195"/>
            <a:ext cx="2742925" cy="344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24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B014DB-D04B-4513-8536-8B52868B61B5}"/>
              </a:ext>
            </a:extLst>
          </p:cNvPr>
          <p:cNvSpPr/>
          <p:nvPr/>
        </p:nvSpPr>
        <p:spPr>
          <a:xfrm>
            <a:off x="0" y="28983"/>
            <a:ext cx="12192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</a:endParaRPr>
          </a:p>
          <a:p>
            <a:pPr lvl="1"/>
            <a:endParaRPr lang="en-US" sz="4000" dirty="0">
              <a:solidFill>
                <a:schemeClr val="bg1"/>
              </a:solidFill>
            </a:endParaRPr>
          </a:p>
          <a:p>
            <a:pPr lvl="1"/>
            <a:endParaRPr lang="en-US" sz="40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1881 apprenticed at Art Ironworks and Foundry in Magdesprung, Germany, learning sculpture and iron casting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Moved to Berlin to study at school of the Museum of Decorative Arts, at which he eventually taught design</a:t>
            </a:r>
          </a:p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B69A14-1001-46D8-81A7-6D67AD740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4585"/>
          </a:xfrm>
        </p:spPr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Student</a:t>
            </a:r>
          </a:p>
        </p:txBody>
      </p:sp>
      <p:pic>
        <p:nvPicPr>
          <p:cNvPr id="7" name="Picture 6" descr="A picture containing text, black, white&#10;&#10;Description automatically generated">
            <a:extLst>
              <a:ext uri="{FF2B5EF4-FFF2-40B4-BE49-F238E27FC236}">
                <a16:creationId xmlns:a16="http://schemas.microsoft.com/office/drawing/2014/main" id="{F3F15D9E-8E22-49BA-A155-2900A1230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924" y="347502"/>
            <a:ext cx="2026368" cy="2820705"/>
          </a:xfrm>
          <a:prstGeom prst="rect">
            <a:avLst/>
          </a:prstGeom>
        </p:spPr>
      </p:pic>
      <p:pic>
        <p:nvPicPr>
          <p:cNvPr id="9" name="Picture 8" descr="A black and white photo of a feather&#10;&#10;Description automatically generated with low confidence">
            <a:extLst>
              <a:ext uri="{FF2B5EF4-FFF2-40B4-BE49-F238E27FC236}">
                <a16:creationId xmlns:a16="http://schemas.microsoft.com/office/drawing/2014/main" id="{721172B6-E568-4D26-9440-8EF2E94E7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95" y="366729"/>
            <a:ext cx="2024506" cy="2801478"/>
          </a:xfrm>
          <a:prstGeom prst="rect">
            <a:avLst/>
          </a:prstGeom>
        </p:spPr>
      </p:pic>
      <p:pic>
        <p:nvPicPr>
          <p:cNvPr id="11" name="Picture 10" descr="A black and white photo of a bird on a stick&#10;&#10;Description automatically generated with low confidence">
            <a:extLst>
              <a:ext uri="{FF2B5EF4-FFF2-40B4-BE49-F238E27FC236}">
                <a16:creationId xmlns:a16="http://schemas.microsoft.com/office/drawing/2014/main" id="{C8F96057-52E2-4FCE-8E18-37D643438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843" y="365125"/>
            <a:ext cx="2142606" cy="280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83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086233-E5CD-484B-9EC1-F524D4F0291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1890 travelled to Rome after receiving a scholarship, working for Moritz Meurer, photographing botanical specimens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/>
              <a:t>Also travelled while working for Moritz Meurer to North Africa and Greece where he collected more botanical specimens</a:t>
            </a:r>
          </a:p>
          <a:p>
            <a:pPr lvl="1"/>
            <a:endParaRPr lang="en-US" sz="3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408B70-921A-4F47-9D34-C089E58E9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82352" cy="1325563"/>
          </a:xfrm>
        </p:spPr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Travelling to Gather Specimens</a:t>
            </a:r>
          </a:p>
        </p:txBody>
      </p:sp>
      <p:pic>
        <p:nvPicPr>
          <p:cNvPr id="5" name="Picture 4" descr="A person holding a globe">
            <a:extLst>
              <a:ext uri="{FF2B5EF4-FFF2-40B4-BE49-F238E27FC236}">
                <a16:creationId xmlns:a16="http://schemas.microsoft.com/office/drawing/2014/main" id="{848E629F-DF5F-4BA4-8C23-4F4D7D72C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177" y="1404556"/>
            <a:ext cx="3218398" cy="191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60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85BFC5-28A8-4F61-A4D4-8AB0C776294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lvl="1"/>
            <a:endParaRPr lang="en-US" sz="3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lvl="1"/>
            <a:endParaRPr lang="en-US" sz="3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/>
              <a:t>1898 started teaching at Kunstgewerbeschule, Berlin School of Arts and Crafts through 1930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/>
              <a:t>One of his main classes was in plant modeling, teaching students to make sculptures of plants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490A6D-7FB0-4382-BE2C-9B896DCD8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4227"/>
          </a:xfrm>
        </p:spPr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Teacher and photographer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88ABF8-C224-404B-8F75-0DECF7DF4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500" y="1126855"/>
            <a:ext cx="1914525" cy="2438400"/>
          </a:xfrm>
          <a:prstGeom prst="rect">
            <a:avLst/>
          </a:prstGeom>
        </p:spPr>
      </p:pic>
      <p:pic>
        <p:nvPicPr>
          <p:cNvPr id="7" name="Picture 6" descr="A close-up of a plant&#10;&#10;Description automatically generated with low confidence">
            <a:extLst>
              <a:ext uri="{FF2B5EF4-FFF2-40B4-BE49-F238E27FC236}">
                <a16:creationId xmlns:a16="http://schemas.microsoft.com/office/drawing/2014/main" id="{30F9A219-CF2F-4843-9D75-5AF208677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067" y="1119352"/>
            <a:ext cx="3876792" cy="2445903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B129F13-7281-4918-882E-8FD2CCFDA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27522" y="723221"/>
            <a:ext cx="2511371" cy="3172698"/>
          </a:xfrm>
          <a:prstGeom prst="rect">
            <a:avLst/>
          </a:prstGeom>
        </p:spPr>
      </p:pic>
      <p:pic>
        <p:nvPicPr>
          <p:cNvPr id="11" name="Picture 10" descr="A close-up of a spider&#10;&#10;Description automatically generated with medium confidence">
            <a:extLst>
              <a:ext uri="{FF2B5EF4-FFF2-40B4-BE49-F238E27FC236}">
                <a16:creationId xmlns:a16="http://schemas.microsoft.com/office/drawing/2014/main" id="{FFBF4694-142A-42D9-A4A1-B7C5691FB9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33" y="1140191"/>
            <a:ext cx="1914525" cy="24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6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96D1061-24D9-48B0-99A0-87391862A2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lvl="1"/>
            <a:endParaRPr lang="en-US" sz="3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lvl="1"/>
            <a:endParaRPr lang="en-US" sz="3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/>
              <a:t>Compiled an archive of magnified botanical photographs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/>
              <a:t>Made his own cameras that could capture images with a 30 times human vision magnification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/>
              <a:t>Thought plants had architectural and artistic forms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/>
              <a:t>Estimates are that he took over 6,000 images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24FBA9-905E-4E7B-9AC7-3824C1DB5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Images</a:t>
            </a:r>
          </a:p>
        </p:txBody>
      </p:sp>
      <p:pic>
        <p:nvPicPr>
          <p:cNvPr id="5" name="Picture 4" descr="A picture containing wall, indoor, plant, agave&#10;&#10;Description automatically generated">
            <a:extLst>
              <a:ext uri="{FF2B5EF4-FFF2-40B4-BE49-F238E27FC236}">
                <a16:creationId xmlns:a16="http://schemas.microsoft.com/office/drawing/2014/main" id="{253AE3AF-C6BA-4165-BF11-8DE110159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772" y="491341"/>
            <a:ext cx="3779567" cy="2522002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9288605-6F09-441B-8A7E-3EE8AE9EF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1444" y="491341"/>
            <a:ext cx="1979771" cy="2522002"/>
          </a:xfrm>
          <a:prstGeom prst="rect">
            <a:avLst/>
          </a:prstGeom>
        </p:spPr>
      </p:pic>
      <p:pic>
        <p:nvPicPr>
          <p:cNvPr id="13" name="Picture 12" descr="A picture containing text, wall, indoor, painting&#10;&#10;Description automatically generated">
            <a:extLst>
              <a:ext uri="{FF2B5EF4-FFF2-40B4-BE49-F238E27FC236}">
                <a16:creationId xmlns:a16="http://schemas.microsoft.com/office/drawing/2014/main" id="{B6A64562-B54B-444F-B890-7A3150532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653" y="491341"/>
            <a:ext cx="2040124" cy="252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21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160A1B5-B41E-4B51-885E-D34A8C57BA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lvl="1"/>
            <a:endParaRPr lang="en-US" sz="3600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lvl="1"/>
            <a:endParaRPr lang="en-US" sz="3600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Never used specimens from florists, often trimmed and altered plants with tweezers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Used photographic archive along with live specimens of plants as teaching aids in his design classes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7E3911-5308-4EA5-81FF-7020F1011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054"/>
          </a:xfrm>
        </p:spPr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Even More Facts</a:t>
            </a:r>
          </a:p>
        </p:txBody>
      </p:sp>
      <p:pic>
        <p:nvPicPr>
          <p:cNvPr id="6" name="Picture 5" descr="A black and white photo of a flower&#10;&#10;Description automatically generated with medium confidence">
            <a:extLst>
              <a:ext uri="{FF2B5EF4-FFF2-40B4-BE49-F238E27FC236}">
                <a16:creationId xmlns:a16="http://schemas.microsoft.com/office/drawing/2014/main" id="{FC144759-F9F5-46D8-9AF9-E651328A3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94162" y="1206064"/>
            <a:ext cx="2250569" cy="2865862"/>
          </a:xfrm>
          <a:prstGeom prst="rect">
            <a:avLst/>
          </a:prstGeom>
        </p:spPr>
      </p:pic>
      <p:pic>
        <p:nvPicPr>
          <p:cNvPr id="8" name="Picture 7" descr="A picture containing plant&#10;&#10;Description automatically generated">
            <a:extLst>
              <a:ext uri="{FF2B5EF4-FFF2-40B4-BE49-F238E27FC236}">
                <a16:creationId xmlns:a16="http://schemas.microsoft.com/office/drawing/2014/main" id="{866DB930-5F98-41B0-897A-0FC5DC7B0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706" y="1206063"/>
            <a:ext cx="2166115" cy="2865863"/>
          </a:xfrm>
          <a:prstGeom prst="rect">
            <a:avLst/>
          </a:prstGeom>
        </p:spPr>
      </p:pic>
      <p:pic>
        <p:nvPicPr>
          <p:cNvPr id="10" name="Picture 9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03CF98D9-BB46-447C-B774-4E69D3D21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373" y="1138577"/>
            <a:ext cx="2165640" cy="2865863"/>
          </a:xfrm>
          <a:prstGeom prst="rect">
            <a:avLst/>
          </a:prstGeom>
        </p:spPr>
      </p:pic>
      <p:pic>
        <p:nvPicPr>
          <p:cNvPr id="12" name="Picture 11" descr="A picture containing text, wall&#10;&#10;Description automatically generated">
            <a:extLst>
              <a:ext uri="{FF2B5EF4-FFF2-40B4-BE49-F238E27FC236}">
                <a16:creationId xmlns:a16="http://schemas.microsoft.com/office/drawing/2014/main" id="{9C9784D9-72CB-4328-8251-09BF63AF9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38577"/>
            <a:ext cx="2256586" cy="28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7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65DBA9-32C7-439D-AC14-DF7C23DCF596}"/>
              </a:ext>
            </a:extLst>
          </p:cNvPr>
          <p:cNvSpPr/>
          <p:nvPr/>
        </p:nvSpPr>
        <p:spPr>
          <a:xfrm>
            <a:off x="-60435" y="8957"/>
            <a:ext cx="12312869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0C4958-23E3-4A81-9762-297EDE59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Photographic Movement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FA371C-1F10-46FA-B769-9B3D55F1D9C2}"/>
              </a:ext>
            </a:extLst>
          </p:cNvPr>
          <p:cNvSpPr txBox="1"/>
          <p:nvPr/>
        </p:nvSpPr>
        <p:spPr>
          <a:xfrm>
            <a:off x="157656" y="1690688"/>
            <a:ext cx="1106739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Some people call him a photographer of the Neue Sachlichkeit, New Objectivity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Precursor of Documentary Photography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Successor to Expressionism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Now, viewers were not expected to see a subjective interpretation of a photograph with different angles, but instead a straight on view of one object centered in the space </a:t>
            </a:r>
          </a:p>
        </p:txBody>
      </p:sp>
    </p:spTree>
    <p:extLst>
      <p:ext uri="{BB962C8B-B14F-4D97-AF65-F5344CB8AC3E}">
        <p14:creationId xmlns:p14="http://schemas.microsoft.com/office/powerpoint/2010/main" val="3822856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7E60438-EBE6-44BC-8DDD-977C7D5184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A1E6C1-FA55-48D0-9148-DBC07FEF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Art Movements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ECF30C-005E-4A04-9913-B6D11F92EBBE}"/>
              </a:ext>
            </a:extLst>
          </p:cNvPr>
          <p:cNvSpPr txBox="1"/>
          <p:nvPr/>
        </p:nvSpPr>
        <p:spPr>
          <a:xfrm>
            <a:off x="191431" y="1652119"/>
            <a:ext cx="6999151" cy="4528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He worked during the time of Art Noveau, 1890-1914 and on into Modernism early 1900’s – early 1940’s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 surrealist, George Bataille, liked to use his images as a visual aid in his lecture about the language of flowers</a:t>
            </a:r>
          </a:p>
        </p:txBody>
      </p:sp>
      <p:pic>
        <p:nvPicPr>
          <p:cNvPr id="11" name="Picture 10" descr="A picture containing bicycle, umbrella, flower, plant&#10;&#10;Description automatically generated">
            <a:extLst>
              <a:ext uri="{FF2B5EF4-FFF2-40B4-BE49-F238E27FC236}">
                <a16:creationId xmlns:a16="http://schemas.microsoft.com/office/drawing/2014/main" id="{9BBD0873-65BC-42E3-98B4-0534D5420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0582" y="677269"/>
            <a:ext cx="4523651" cy="590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73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1062</Words>
  <Application>Microsoft Office PowerPoint</Application>
  <PresentationFormat>Widescreen</PresentationFormat>
  <Paragraphs>126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Algerian</vt:lpstr>
      <vt:lpstr>Arial</vt:lpstr>
      <vt:lpstr>Calibri</vt:lpstr>
      <vt:lpstr>Calibri Light</vt:lpstr>
      <vt:lpstr>Mate</vt:lpstr>
      <vt:lpstr>Office Theme</vt:lpstr>
      <vt:lpstr>Karl Blossfeldt</vt:lpstr>
      <vt:lpstr>Basic Facts</vt:lpstr>
      <vt:lpstr>Student</vt:lpstr>
      <vt:lpstr>Travelling to Gather Specimens</vt:lpstr>
      <vt:lpstr>Teacher and photographer</vt:lpstr>
      <vt:lpstr>Images</vt:lpstr>
      <vt:lpstr>Even More Facts</vt:lpstr>
      <vt:lpstr>Photographic Movement</vt:lpstr>
      <vt:lpstr>Art Movements</vt:lpstr>
      <vt:lpstr>Karl Blossfeldt Said:</vt:lpstr>
      <vt:lpstr>Exhibitions</vt:lpstr>
      <vt:lpstr>Karl Blossfeldt Quotes</vt:lpstr>
      <vt:lpstr>Books</vt:lpstr>
      <vt:lpstr>Emulating Not Imitating</vt:lpstr>
      <vt:lpstr>Working Collages</vt:lpstr>
      <vt:lpstr>Bibliography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Karl Blossfeldt</dc:title>
  <dc:creator>Nancy Ottenbreit</dc:creator>
  <cp:lastModifiedBy>Nancy Ottenbreit</cp:lastModifiedBy>
  <cp:revision>1</cp:revision>
  <dcterms:created xsi:type="dcterms:W3CDTF">2022-11-21T23:15:00Z</dcterms:created>
  <dcterms:modified xsi:type="dcterms:W3CDTF">2022-11-22T09:53:55Z</dcterms:modified>
</cp:coreProperties>
</file>