
<file path=[Content_Types].xml><?xml version="1.0" encoding="utf-8"?>
<Types xmlns="http://schemas.openxmlformats.org/package/2006/content-types">
  <Default Extension="a" ContentType="image/jpeg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65" r:id="rId12"/>
    <p:sldId id="266" r:id="rId13"/>
    <p:sldId id="267" r:id="rId14"/>
    <p:sldId id="268" r:id="rId15"/>
    <p:sldId id="270" r:id="rId16"/>
    <p:sldId id="271" r:id="rId17"/>
    <p:sldId id="274" r:id="rId18"/>
    <p:sldId id="275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70C5A4-8F0D-4D20-8B0D-2F0D414CDB69}" v="12" dt="2023-02-16T01:50:02.1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61" d="100"/>
          <a:sy n="61" d="100"/>
        </p:scale>
        <p:origin x="9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cy Ottenbreit" userId="72bc346f7bdb6d79" providerId="LiveId" clId="{5C70C5A4-8F0D-4D20-8B0D-2F0D414CDB69}"/>
    <pc:docChg chg="custSel modSld sldOrd">
      <pc:chgData name="Nancy Ottenbreit" userId="72bc346f7bdb6d79" providerId="LiveId" clId="{5C70C5A4-8F0D-4D20-8B0D-2F0D414CDB69}" dt="2023-02-16T01:51:17.186" v="2511" actId="20577"/>
      <pc:docMkLst>
        <pc:docMk/>
      </pc:docMkLst>
      <pc:sldChg chg="addSp modSp mod">
        <pc:chgData name="Nancy Ottenbreit" userId="72bc346f7bdb6d79" providerId="LiveId" clId="{5C70C5A4-8F0D-4D20-8B0D-2F0D414CDB69}" dt="2023-02-16T00:39:12.439" v="1140" actId="20577"/>
        <pc:sldMkLst>
          <pc:docMk/>
          <pc:sldMk cId="634654695" sldId="257"/>
        </pc:sldMkLst>
        <pc:spChg chg="mod">
          <ac:chgData name="Nancy Ottenbreit" userId="72bc346f7bdb6d79" providerId="LiveId" clId="{5C70C5A4-8F0D-4D20-8B0D-2F0D414CDB69}" dt="2023-02-16T00:36:28.405" v="994" actId="1076"/>
          <ac:spMkLst>
            <pc:docMk/>
            <pc:sldMk cId="634654695" sldId="257"/>
            <ac:spMk id="2" creationId="{49439824-D92A-8669-2A27-C9FBE9DF770C}"/>
          </ac:spMkLst>
        </pc:spChg>
        <pc:spChg chg="add mod">
          <ac:chgData name="Nancy Ottenbreit" userId="72bc346f7bdb6d79" providerId="LiveId" clId="{5C70C5A4-8F0D-4D20-8B0D-2F0D414CDB69}" dt="2023-02-16T00:39:12.439" v="1140" actId="20577"/>
          <ac:spMkLst>
            <pc:docMk/>
            <pc:sldMk cId="634654695" sldId="257"/>
            <ac:spMk id="3" creationId="{26C7C009-D08F-D3A7-035C-0BD3AB46835E}"/>
          </ac:spMkLst>
        </pc:spChg>
      </pc:sldChg>
      <pc:sldChg chg="modSp mod">
        <pc:chgData name="Nancy Ottenbreit" userId="72bc346f7bdb6d79" providerId="LiveId" clId="{5C70C5A4-8F0D-4D20-8B0D-2F0D414CDB69}" dt="2023-02-07T06:58:20.453" v="6" actId="20577"/>
        <pc:sldMkLst>
          <pc:docMk/>
          <pc:sldMk cId="1279914369" sldId="258"/>
        </pc:sldMkLst>
        <pc:spChg chg="mod">
          <ac:chgData name="Nancy Ottenbreit" userId="72bc346f7bdb6d79" providerId="LiveId" clId="{5C70C5A4-8F0D-4D20-8B0D-2F0D414CDB69}" dt="2023-02-07T06:58:20.453" v="6" actId="20577"/>
          <ac:spMkLst>
            <pc:docMk/>
            <pc:sldMk cId="1279914369" sldId="258"/>
            <ac:spMk id="3" creationId="{B8703264-81AA-2BC9-6EA4-64F9B06D6798}"/>
          </ac:spMkLst>
        </pc:spChg>
      </pc:sldChg>
      <pc:sldChg chg="modSp mod">
        <pc:chgData name="Nancy Ottenbreit" userId="72bc346f7bdb6d79" providerId="LiveId" clId="{5C70C5A4-8F0D-4D20-8B0D-2F0D414CDB69}" dt="2023-02-15T02:21:05.079" v="101" actId="6549"/>
        <pc:sldMkLst>
          <pc:docMk/>
          <pc:sldMk cId="3713125458" sldId="259"/>
        </pc:sldMkLst>
        <pc:spChg chg="mod">
          <ac:chgData name="Nancy Ottenbreit" userId="72bc346f7bdb6d79" providerId="LiveId" clId="{5C70C5A4-8F0D-4D20-8B0D-2F0D414CDB69}" dt="2023-02-15T02:21:05.079" v="101" actId="6549"/>
          <ac:spMkLst>
            <pc:docMk/>
            <pc:sldMk cId="3713125458" sldId="259"/>
            <ac:spMk id="3" creationId="{36FCA50E-1B5E-A4BF-45DF-A06C1746B5F3}"/>
          </ac:spMkLst>
        </pc:spChg>
      </pc:sldChg>
      <pc:sldChg chg="modSp mod">
        <pc:chgData name="Nancy Ottenbreit" userId="72bc346f7bdb6d79" providerId="LiveId" clId="{5C70C5A4-8F0D-4D20-8B0D-2F0D414CDB69}" dt="2023-02-15T02:22:35.021" v="182" actId="27636"/>
        <pc:sldMkLst>
          <pc:docMk/>
          <pc:sldMk cId="1668903989" sldId="260"/>
        </pc:sldMkLst>
        <pc:spChg chg="mod">
          <ac:chgData name="Nancy Ottenbreit" userId="72bc346f7bdb6d79" providerId="LiveId" clId="{5C70C5A4-8F0D-4D20-8B0D-2F0D414CDB69}" dt="2023-02-15T02:22:35.021" v="182" actId="27636"/>
          <ac:spMkLst>
            <pc:docMk/>
            <pc:sldMk cId="1668903989" sldId="260"/>
            <ac:spMk id="12" creationId="{03176E97-3AA9-128A-C2BD-625AC403D1D8}"/>
          </ac:spMkLst>
        </pc:spChg>
      </pc:sldChg>
      <pc:sldChg chg="addSp delSp modSp mod">
        <pc:chgData name="Nancy Ottenbreit" userId="72bc346f7bdb6d79" providerId="LiveId" clId="{5C70C5A4-8F0D-4D20-8B0D-2F0D414CDB69}" dt="2023-02-16T00:25:52.938" v="794" actId="20577"/>
        <pc:sldMkLst>
          <pc:docMk/>
          <pc:sldMk cId="2949549782" sldId="261"/>
        </pc:sldMkLst>
        <pc:spChg chg="mod">
          <ac:chgData name="Nancy Ottenbreit" userId="72bc346f7bdb6d79" providerId="LiveId" clId="{5C70C5A4-8F0D-4D20-8B0D-2F0D414CDB69}" dt="2023-02-16T00:25:36.397" v="793" actId="1076"/>
          <ac:spMkLst>
            <pc:docMk/>
            <pc:sldMk cId="2949549782" sldId="261"/>
            <ac:spMk id="2" creationId="{5550B906-6D7E-C8F1-E501-A5C81768EEEF}"/>
          </ac:spMkLst>
        </pc:spChg>
        <pc:spChg chg="add mod">
          <ac:chgData name="Nancy Ottenbreit" userId="72bc346f7bdb6d79" providerId="LiveId" clId="{5C70C5A4-8F0D-4D20-8B0D-2F0D414CDB69}" dt="2023-02-16T00:25:52.938" v="794" actId="20577"/>
          <ac:spMkLst>
            <pc:docMk/>
            <pc:sldMk cId="2949549782" sldId="261"/>
            <ac:spMk id="3" creationId="{25382FBC-3091-8152-12E3-3C8B28DB6B89}"/>
          </ac:spMkLst>
        </pc:spChg>
        <pc:spChg chg="add mod">
          <ac:chgData name="Nancy Ottenbreit" userId="72bc346f7bdb6d79" providerId="LiveId" clId="{5C70C5A4-8F0D-4D20-8B0D-2F0D414CDB69}" dt="2023-02-16T00:17:28.020" v="240" actId="1076"/>
          <ac:spMkLst>
            <pc:docMk/>
            <pc:sldMk cId="2949549782" sldId="261"/>
            <ac:spMk id="4" creationId="{2C619D65-A7E0-D509-7F96-4DCE5EB5A61D}"/>
          </ac:spMkLst>
        </pc:spChg>
        <pc:spChg chg="add del mod">
          <ac:chgData name="Nancy Ottenbreit" userId="72bc346f7bdb6d79" providerId="LiveId" clId="{5C70C5A4-8F0D-4D20-8B0D-2F0D414CDB69}" dt="2023-02-16T00:24:41.130" v="788" actId="478"/>
          <ac:spMkLst>
            <pc:docMk/>
            <pc:sldMk cId="2949549782" sldId="261"/>
            <ac:spMk id="5" creationId="{F3131821-8742-C665-B581-EADB02BCE3CC}"/>
          </ac:spMkLst>
        </pc:spChg>
        <pc:picChg chg="mod">
          <ac:chgData name="Nancy Ottenbreit" userId="72bc346f7bdb6d79" providerId="LiveId" clId="{5C70C5A4-8F0D-4D20-8B0D-2F0D414CDB69}" dt="2023-02-15T02:19:19.078" v="69" actId="14100"/>
          <ac:picMkLst>
            <pc:docMk/>
            <pc:sldMk cId="2949549782" sldId="261"/>
            <ac:picMk id="8" creationId="{40882972-FF60-1CE1-8F47-30B3234BF5AF}"/>
          </ac:picMkLst>
        </pc:picChg>
      </pc:sldChg>
      <pc:sldChg chg="addSp modSp mod">
        <pc:chgData name="Nancy Ottenbreit" userId="72bc346f7bdb6d79" providerId="LiveId" clId="{5C70C5A4-8F0D-4D20-8B0D-2F0D414CDB69}" dt="2023-02-16T00:54:06.691" v="1686" actId="20577"/>
        <pc:sldMkLst>
          <pc:docMk/>
          <pc:sldMk cId="2711575032" sldId="262"/>
        </pc:sldMkLst>
        <pc:spChg chg="mod">
          <ac:chgData name="Nancy Ottenbreit" userId="72bc346f7bdb6d79" providerId="LiveId" clId="{5C70C5A4-8F0D-4D20-8B0D-2F0D414CDB69}" dt="2023-02-16T00:50:04.092" v="1520" actId="1076"/>
          <ac:spMkLst>
            <pc:docMk/>
            <pc:sldMk cId="2711575032" sldId="262"/>
            <ac:spMk id="2" creationId="{8D119DF8-A62E-29EF-8B1B-37D54855527C}"/>
          </ac:spMkLst>
        </pc:spChg>
        <pc:spChg chg="add mod">
          <ac:chgData name="Nancy Ottenbreit" userId="72bc346f7bdb6d79" providerId="LiveId" clId="{5C70C5A4-8F0D-4D20-8B0D-2F0D414CDB69}" dt="2023-02-16T00:34:47.836" v="991" actId="1076"/>
          <ac:spMkLst>
            <pc:docMk/>
            <pc:sldMk cId="2711575032" sldId="262"/>
            <ac:spMk id="3" creationId="{BCE08215-F591-899E-BC10-0426312D85C9}"/>
          </ac:spMkLst>
        </pc:spChg>
        <pc:spChg chg="add mod">
          <ac:chgData name="Nancy Ottenbreit" userId="72bc346f7bdb6d79" providerId="LiveId" clId="{5C70C5A4-8F0D-4D20-8B0D-2F0D414CDB69}" dt="2023-02-16T00:52:43.431" v="1677" actId="20577"/>
          <ac:spMkLst>
            <pc:docMk/>
            <pc:sldMk cId="2711575032" sldId="262"/>
            <ac:spMk id="4" creationId="{3B7DF064-EBF0-4ECA-B410-C1138970EDBB}"/>
          </ac:spMkLst>
        </pc:spChg>
        <pc:spChg chg="mod">
          <ac:chgData name="Nancy Ottenbreit" userId="72bc346f7bdb6d79" providerId="LiveId" clId="{5C70C5A4-8F0D-4D20-8B0D-2F0D414CDB69}" dt="2023-02-16T00:54:06.691" v="1686" actId="20577"/>
          <ac:spMkLst>
            <pc:docMk/>
            <pc:sldMk cId="2711575032" sldId="262"/>
            <ac:spMk id="6" creationId="{0439A830-DD27-8AEB-62CD-D22004524EE2}"/>
          </ac:spMkLst>
        </pc:spChg>
        <pc:picChg chg="mod">
          <ac:chgData name="Nancy Ottenbreit" userId="72bc346f7bdb6d79" providerId="LiveId" clId="{5C70C5A4-8F0D-4D20-8B0D-2F0D414CDB69}" dt="2023-02-16T00:34:27.788" v="989" actId="1076"/>
          <ac:picMkLst>
            <pc:docMk/>
            <pc:sldMk cId="2711575032" sldId="262"/>
            <ac:picMk id="5" creationId="{41696EEA-EC9D-CFC0-A0F0-826DDECC926A}"/>
          </ac:picMkLst>
        </pc:picChg>
      </pc:sldChg>
      <pc:sldChg chg="addSp modSp mod">
        <pc:chgData name="Nancy Ottenbreit" userId="72bc346f7bdb6d79" providerId="LiveId" clId="{5C70C5A4-8F0D-4D20-8B0D-2F0D414CDB69}" dt="2023-02-16T01:14:12.603" v="2199" actId="255"/>
        <pc:sldMkLst>
          <pc:docMk/>
          <pc:sldMk cId="1366243909" sldId="263"/>
        </pc:sldMkLst>
        <pc:spChg chg="mod">
          <ac:chgData name="Nancy Ottenbreit" userId="72bc346f7bdb6d79" providerId="LiveId" clId="{5C70C5A4-8F0D-4D20-8B0D-2F0D414CDB69}" dt="2023-02-16T01:14:12.603" v="2199" actId="255"/>
          <ac:spMkLst>
            <pc:docMk/>
            <pc:sldMk cId="1366243909" sldId="263"/>
            <ac:spMk id="2" creationId="{DF5A44DA-5F53-6BE9-7E96-A4D97022F731}"/>
          </ac:spMkLst>
        </pc:spChg>
        <pc:spChg chg="add mod">
          <ac:chgData name="Nancy Ottenbreit" userId="72bc346f7bdb6d79" providerId="LiveId" clId="{5C70C5A4-8F0D-4D20-8B0D-2F0D414CDB69}" dt="2023-02-16T00:59:46.690" v="1800" actId="255"/>
          <ac:spMkLst>
            <pc:docMk/>
            <pc:sldMk cId="1366243909" sldId="263"/>
            <ac:spMk id="3" creationId="{C2C60186-93D7-6111-DDBA-C88919796959}"/>
          </ac:spMkLst>
        </pc:spChg>
        <pc:spChg chg="add mod">
          <ac:chgData name="Nancy Ottenbreit" userId="72bc346f7bdb6d79" providerId="LiveId" clId="{5C70C5A4-8F0D-4D20-8B0D-2F0D414CDB69}" dt="2023-02-16T01:13:55.355" v="2198" actId="6549"/>
          <ac:spMkLst>
            <pc:docMk/>
            <pc:sldMk cId="1366243909" sldId="263"/>
            <ac:spMk id="4" creationId="{65127418-63FA-7F96-25BE-CF693632DA9E}"/>
          </ac:spMkLst>
        </pc:spChg>
        <pc:picChg chg="mod">
          <ac:chgData name="Nancy Ottenbreit" userId="72bc346f7bdb6d79" providerId="LiveId" clId="{5C70C5A4-8F0D-4D20-8B0D-2F0D414CDB69}" dt="2023-02-16T00:54:52.762" v="1690" actId="14100"/>
          <ac:picMkLst>
            <pc:docMk/>
            <pc:sldMk cId="1366243909" sldId="263"/>
            <ac:picMk id="5" creationId="{AFFFA4A5-BFA0-5161-C616-22770BB37C03}"/>
          </ac:picMkLst>
        </pc:picChg>
      </pc:sldChg>
      <pc:sldChg chg="addSp modSp mod">
        <pc:chgData name="Nancy Ottenbreit" userId="72bc346f7bdb6d79" providerId="LiveId" clId="{5C70C5A4-8F0D-4D20-8B0D-2F0D414CDB69}" dt="2023-02-16T01:50:05.062" v="2507" actId="1076"/>
        <pc:sldMkLst>
          <pc:docMk/>
          <pc:sldMk cId="3257787675" sldId="264"/>
        </pc:sldMkLst>
        <pc:spChg chg="mod">
          <ac:chgData name="Nancy Ottenbreit" userId="72bc346f7bdb6d79" providerId="LiveId" clId="{5C70C5A4-8F0D-4D20-8B0D-2F0D414CDB69}" dt="2023-02-16T01:49:00.020" v="2462" actId="1076"/>
          <ac:spMkLst>
            <pc:docMk/>
            <pc:sldMk cId="3257787675" sldId="264"/>
            <ac:spMk id="2" creationId="{0D8E50CA-E0E4-309F-0F36-41C20CFFF662}"/>
          </ac:spMkLst>
        </pc:spChg>
        <pc:spChg chg="add mod">
          <ac:chgData name="Nancy Ottenbreit" userId="72bc346f7bdb6d79" providerId="LiveId" clId="{5C70C5A4-8F0D-4D20-8B0D-2F0D414CDB69}" dt="2023-02-16T01:39:40.165" v="2459" actId="255"/>
          <ac:spMkLst>
            <pc:docMk/>
            <pc:sldMk cId="3257787675" sldId="264"/>
            <ac:spMk id="3" creationId="{341E9E4A-8148-3317-C881-2A5C14B60807}"/>
          </ac:spMkLst>
        </pc:spChg>
        <pc:spChg chg="add mod">
          <ac:chgData name="Nancy Ottenbreit" userId="72bc346f7bdb6d79" providerId="LiveId" clId="{5C70C5A4-8F0D-4D20-8B0D-2F0D414CDB69}" dt="2023-02-16T01:50:05.062" v="2507" actId="1076"/>
          <ac:spMkLst>
            <pc:docMk/>
            <pc:sldMk cId="3257787675" sldId="264"/>
            <ac:spMk id="4" creationId="{A579566A-E73E-3D64-D735-70B57FCFFFA0}"/>
          </ac:spMkLst>
        </pc:spChg>
        <pc:picChg chg="mod">
          <ac:chgData name="Nancy Ottenbreit" userId="72bc346f7bdb6d79" providerId="LiveId" clId="{5C70C5A4-8F0D-4D20-8B0D-2F0D414CDB69}" dt="2023-02-16T01:48:54.062" v="2461" actId="1076"/>
          <ac:picMkLst>
            <pc:docMk/>
            <pc:sldMk cId="3257787675" sldId="264"/>
            <ac:picMk id="5" creationId="{9E5EDDCF-D0EB-8BE4-EA17-FE15B7641B9D}"/>
          </ac:picMkLst>
        </pc:picChg>
      </pc:sldChg>
      <pc:sldChg chg="modSp mod ord">
        <pc:chgData name="Nancy Ottenbreit" userId="72bc346f7bdb6d79" providerId="LiveId" clId="{5C70C5A4-8F0D-4D20-8B0D-2F0D414CDB69}" dt="2023-02-16T01:51:17.186" v="2511" actId="20577"/>
        <pc:sldMkLst>
          <pc:docMk/>
          <pc:sldMk cId="558603817" sldId="271"/>
        </pc:sldMkLst>
        <pc:spChg chg="mod">
          <ac:chgData name="Nancy Ottenbreit" userId="72bc346f7bdb6d79" providerId="LiveId" clId="{5C70C5A4-8F0D-4D20-8B0D-2F0D414CDB69}" dt="2023-02-16T01:51:17.186" v="2511" actId="20577"/>
          <ac:spMkLst>
            <pc:docMk/>
            <pc:sldMk cId="558603817" sldId="271"/>
            <ac:spMk id="3" creationId="{05FE64B8-8590-B839-D48F-D31F4E74BA85}"/>
          </ac:spMkLst>
        </pc:spChg>
      </pc:sldChg>
      <pc:sldChg chg="ord">
        <pc:chgData name="Nancy Ottenbreit" userId="72bc346f7bdb6d79" providerId="LiveId" clId="{5C70C5A4-8F0D-4D20-8B0D-2F0D414CDB69}" dt="2023-02-07T07:01:15.906" v="39"/>
        <pc:sldMkLst>
          <pc:docMk/>
          <pc:sldMk cId="1130155442" sldId="274"/>
        </pc:sldMkLst>
      </pc:sldChg>
      <pc:sldChg chg="ord">
        <pc:chgData name="Nancy Ottenbreit" userId="72bc346f7bdb6d79" providerId="LiveId" clId="{5C70C5A4-8F0D-4D20-8B0D-2F0D414CDB69}" dt="2023-02-07T06:57:24.415" v="3"/>
        <pc:sldMkLst>
          <pc:docMk/>
          <pc:sldMk cId="1631550264" sldId="27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30A72-EFAD-E7AD-4B0D-832911C30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9E053E-2619-7E42-5A21-B66592F9C5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3D259-65DF-B1B7-66D9-4C5901553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7DBF1-35C5-48A7-89DD-CE8635F2BF75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5C8D5-C12D-2697-3F6B-23AE15207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B8FD7-6E4B-A4CC-01A0-38F66CD4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36B0-3FFC-4EAE-853A-062E66F9A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29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A1035-52A3-1B27-E737-96F54C435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ABDEA-2E45-F6AD-7EF3-C05DC8250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9CF3C-D512-5A4E-FDFF-D6C5063C1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7DBF1-35C5-48A7-89DD-CE8635F2BF75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F9F71-B2C8-F63A-775B-8A041DE39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3D470-ED47-24E1-3B79-DAD3F11B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36B0-3FFC-4EAE-853A-062E66F9A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72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4E456D-61E2-4F19-F8B0-3199849CB9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633C9D-82F0-B5A6-D102-54E795EF5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A1706-4C59-F898-E252-DC9297652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7DBF1-35C5-48A7-89DD-CE8635F2BF75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BE229-338D-DB40-7A0C-8F6F66DB6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ABA93-1D07-8FC9-5186-226A0A6ED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36B0-3FFC-4EAE-853A-062E66F9A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4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AFBA7-1852-CFF6-9EB6-3EA254ED2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24A3E-C420-DF71-01E5-AD8B94F99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83B3C-7AEE-8003-079D-71FCA3603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7DBF1-35C5-48A7-89DD-CE8635F2BF75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00559-645F-0466-7897-F92F49315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0B854-F386-F7AC-7860-C27D77598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36B0-3FFC-4EAE-853A-062E66F9A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69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C8F9E-12D4-EC14-F586-2420B8ABF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ED6F7-F6B0-9451-AF80-8E50F177D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66A5F-D66F-0863-4F55-DD56BE82C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7DBF1-35C5-48A7-89DD-CE8635F2BF75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9DA74-7B22-4C7E-DCBD-C03536CA8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0BB9F-313D-F93A-D7E5-520C7DEE0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36B0-3FFC-4EAE-853A-062E66F9A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62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698D1-C8CE-1875-4E6D-BD4665197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7C129-29A6-A505-5A27-B17F50660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B0FD6A-7D94-C618-5061-0CE953EDE5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15AACB-8358-82F8-5351-948C52C77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7DBF1-35C5-48A7-89DD-CE8635F2BF75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9AE67D-E1AE-79CE-BF92-F2C083855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A84B06-78D6-1D6E-F310-FD8C9C0C0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36B0-3FFC-4EAE-853A-062E66F9A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44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63623-0D3D-CC6A-E288-E7EF6FC13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97521-B018-ADF6-5F99-A4CFE74D7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6B44E6-428E-D627-F9AF-453163CA3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E7E99B-08FE-4B2C-1949-2F7F0E21EF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49D8B2-06EA-51D8-1639-2D7CECEC8D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B42832-A321-2D07-9B07-BAFC253FB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7DBF1-35C5-48A7-89DD-CE8635F2BF75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42CC43-83CF-6D5E-CB54-C1CE545AF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2CF0CC-C251-9B90-99B3-1DA1A983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36B0-3FFC-4EAE-853A-062E66F9A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01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03F3C-D78B-7C19-50D4-087592DF8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84604-08DD-15F8-962D-D66615D43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7DBF1-35C5-48A7-89DD-CE8635F2BF75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8DF82C-56D3-0057-7612-A5D6ADB36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DEFBB2-E491-559B-3FB1-10A4EDBE8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36B0-3FFC-4EAE-853A-062E66F9A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990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505AF4-A557-9547-C4C4-79E997D69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7DBF1-35C5-48A7-89DD-CE8635F2BF75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4E2E3E-B6C1-736F-5F75-48A756F06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FE78EF-F878-7C75-8653-8BF4A6598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36B0-3FFC-4EAE-853A-062E66F9A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23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13DA0-12F7-A58C-15B4-531DADFC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A0952-6C9A-F1ED-1A86-C6548AFA2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498464-ED5E-AFB0-C7D0-E48D62B7C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6BE1BA-5620-6922-1174-AE98CC68A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7DBF1-35C5-48A7-89DD-CE8635F2BF75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0C5E05-EB60-7E8B-4DE8-EE74DBE8D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A51AAE-EB6C-C0BE-9E2A-848D75EA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36B0-3FFC-4EAE-853A-062E66F9A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36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A26DD-FF4C-5166-832F-E61C0015C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03CDC7-30B5-F9E5-6962-D07CEBC7D2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C77D2D-6AA7-8461-3F1E-F5C93D7C4E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FC3848-B194-2BAD-BD7E-57D9BA56E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7DBF1-35C5-48A7-89DD-CE8635F2BF75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148A9-1879-3CF9-7BD7-67E59A137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5CAF2-AA5C-D88C-E9AD-194F73A8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36B0-3FFC-4EAE-853A-062E66F9A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80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246014-3F30-2B36-4DBE-FBF5546A3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C2B140-8A96-7685-EB26-99A94B418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5977A-769D-B809-6EA9-DA88AC2265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7DBF1-35C5-48A7-89DD-CE8635F2BF75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A9527-90A8-2173-53EC-0CE0D4279D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5E1AC-F4B6-8829-0AB0-560A1FF1B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236B0-3FFC-4EAE-853A-062E66F9A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7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a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B946D7-1CA4-446E-8795-007CACFD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E80117-85BE-535B-19D1-09CBE8385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097" y="1428750"/>
            <a:ext cx="9117807" cy="2105026"/>
          </a:xfrm>
        </p:spPr>
        <p:txBody>
          <a:bodyPr>
            <a:normAutofit/>
          </a:bodyPr>
          <a:lstStyle/>
          <a:p>
            <a:r>
              <a:rPr lang="en-US"/>
              <a:t>Who Will Help Them?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373241-A0EF-A30B-72F9-AEF32456A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097" y="3960557"/>
            <a:ext cx="9117807" cy="1097215"/>
          </a:xfrm>
        </p:spPr>
        <p:txBody>
          <a:bodyPr>
            <a:normAutofit/>
          </a:bodyPr>
          <a:lstStyle/>
          <a:p>
            <a:r>
              <a:rPr lang="en-US"/>
              <a:t>By Nancy A. Ottenbreit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08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7D549-6A12-6E11-A2C5-6EB16A603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76" y="2284567"/>
            <a:ext cx="2551771" cy="2288865"/>
          </a:xfrm>
        </p:spPr>
        <p:txBody>
          <a:bodyPr>
            <a:normAutofit fontScale="90000"/>
          </a:bodyPr>
          <a:lstStyle/>
          <a:p>
            <a:r>
              <a:rPr lang="en-US" dirty="0"/>
              <a:t>Nice big windows in the front room</a:t>
            </a:r>
          </a:p>
        </p:txBody>
      </p:sp>
      <p:pic>
        <p:nvPicPr>
          <p:cNvPr id="5" name="Content Placeholder 4" descr="A picture containing window, indoor, furniture, dining table&#10;&#10;Description automatically generated">
            <a:extLst>
              <a:ext uri="{FF2B5EF4-FFF2-40B4-BE49-F238E27FC236}">
                <a16:creationId xmlns:a16="http://schemas.microsoft.com/office/drawing/2014/main" id="{026F8A92-BECA-1EA8-0AAA-C28ACF2E2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588" y="693665"/>
            <a:ext cx="8208008" cy="5470670"/>
          </a:xfrm>
        </p:spPr>
      </p:pic>
    </p:spTree>
    <p:extLst>
      <p:ext uri="{BB962C8B-B14F-4D97-AF65-F5344CB8AC3E}">
        <p14:creationId xmlns:p14="http://schemas.microsoft.com/office/powerpoint/2010/main" val="3525785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C0BAB-6EB8-56DB-A763-9AE6EBC5D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69" y="2416950"/>
            <a:ext cx="284170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Section with t-shirts and sweatshirts</a:t>
            </a:r>
          </a:p>
        </p:txBody>
      </p:sp>
      <p:pic>
        <p:nvPicPr>
          <p:cNvPr id="5" name="Content Placeholder 4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CBA72E7F-E80F-FD01-C6C3-E1B4E7C4B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076" y="946364"/>
            <a:ext cx="7449724" cy="4965271"/>
          </a:xfrm>
        </p:spPr>
      </p:pic>
    </p:spTree>
    <p:extLst>
      <p:ext uri="{BB962C8B-B14F-4D97-AF65-F5344CB8AC3E}">
        <p14:creationId xmlns:p14="http://schemas.microsoft.com/office/powerpoint/2010/main" val="2184110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42931-0BD7-5BAE-3E83-ABF4DEA4B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9396" y="2387076"/>
            <a:ext cx="249787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Section with bracelets, cards, and candles</a:t>
            </a:r>
          </a:p>
        </p:txBody>
      </p:sp>
      <p:pic>
        <p:nvPicPr>
          <p:cNvPr id="5" name="Content Placeholder 4" descr="A picture containing text, table, floor, indoor&#10;&#10;Description automatically generated">
            <a:extLst>
              <a:ext uri="{FF2B5EF4-FFF2-40B4-BE49-F238E27FC236}">
                <a16:creationId xmlns:a16="http://schemas.microsoft.com/office/drawing/2014/main" id="{0FD4C734-4494-1339-35C2-156937AEDE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59" y="646771"/>
            <a:ext cx="8094857" cy="5395255"/>
          </a:xfrm>
        </p:spPr>
      </p:pic>
    </p:spTree>
    <p:extLst>
      <p:ext uri="{BB962C8B-B14F-4D97-AF65-F5344CB8AC3E}">
        <p14:creationId xmlns:p14="http://schemas.microsoft.com/office/powerpoint/2010/main" val="3992281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6" descr="A picture containing text, indoor, window, shelf&#10;&#10;Description automatically generated">
            <a:extLst>
              <a:ext uri="{FF2B5EF4-FFF2-40B4-BE49-F238E27FC236}">
                <a16:creationId xmlns:a16="http://schemas.microsoft.com/office/drawing/2014/main" id="{1FC3AA3F-4615-DC0A-5012-EE8806A11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0" r="17556" b="-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80C509B2-0F2E-71DC-8ACE-55DB5DAE7B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4905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5930F6-6489-9507-58FD-9B2E6DF89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Price list for all objects</a:t>
            </a:r>
          </a:p>
        </p:txBody>
      </p:sp>
    </p:spTree>
    <p:extLst>
      <p:ext uri="{BB962C8B-B14F-4D97-AF65-F5344CB8AC3E}">
        <p14:creationId xmlns:p14="http://schemas.microsoft.com/office/powerpoint/2010/main" val="2774296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51F67-112F-604A-CA8B-C0BB4D7A4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/>
              <a:t>Nice cards that seem themed to Jasmine Road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C6031C3D-AFA9-79F9-5671-05F308C5E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9" r="-1" b="1304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8075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E1C97-7145-093B-3B55-C269CA330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78" y="2016938"/>
            <a:ext cx="2417956" cy="2824124"/>
          </a:xfrm>
        </p:spPr>
        <p:txBody>
          <a:bodyPr>
            <a:normAutofit fontScale="90000"/>
          </a:bodyPr>
          <a:lstStyle/>
          <a:p>
            <a:r>
              <a:rPr lang="en-US" dirty="0"/>
              <a:t>Greenville Transit System Bus Station</a:t>
            </a:r>
          </a:p>
        </p:txBody>
      </p:sp>
      <p:pic>
        <p:nvPicPr>
          <p:cNvPr id="5" name="Content Placeholder 4" descr="A picture containing text, building, public&#10;&#10;Description automatically generated">
            <a:extLst>
              <a:ext uri="{FF2B5EF4-FFF2-40B4-BE49-F238E27FC236}">
                <a16:creationId xmlns:a16="http://schemas.microsoft.com/office/drawing/2014/main" id="{51DFF93A-CF9B-37A6-2923-EAA33F5EC7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56" y="588993"/>
            <a:ext cx="8522100" cy="5680014"/>
          </a:xfrm>
        </p:spPr>
      </p:pic>
    </p:spTree>
    <p:extLst>
      <p:ext uri="{BB962C8B-B14F-4D97-AF65-F5344CB8AC3E}">
        <p14:creationId xmlns:p14="http://schemas.microsoft.com/office/powerpoint/2010/main" val="3977917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A455A-DD20-90E1-0194-28B222B55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helped?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E64B8-8590-B839-D48F-D31F4E74B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746" y="1690688"/>
            <a:ext cx="7002966" cy="4802187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People without a lot of money can ride the bus</a:t>
            </a:r>
          </a:p>
          <a:p>
            <a:pPr lvl="1"/>
            <a:r>
              <a:rPr lang="en-US" sz="3200" dirty="0"/>
              <a:t>Seniors 65 and older, Medicare Patients, Veterans, Students 6-17, and disabled people </a:t>
            </a:r>
            <a:r>
              <a:rPr lang="en-US" sz="3200"/>
              <a:t>on the fixed </a:t>
            </a:r>
            <a:r>
              <a:rPr lang="en-US" sz="3200" dirty="0"/>
              <a:t>bus service get a discounted rate</a:t>
            </a:r>
          </a:p>
          <a:p>
            <a:pPr lvl="1"/>
            <a:r>
              <a:rPr lang="en-US" sz="3200" dirty="0"/>
              <a:t>Social Workers and workers from non-profits can buy books of passes and hand them out to their clients</a:t>
            </a:r>
          </a:p>
          <a:p>
            <a:pPr lvl="1"/>
            <a:r>
              <a:rPr lang="en-US" sz="3200" dirty="0"/>
              <a:t>Less vehicles are used so the environment is helped</a:t>
            </a:r>
          </a:p>
          <a:p>
            <a:pPr algn="r"/>
            <a:endParaRPr lang="en-US" dirty="0"/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5ADA6F6-CE73-7B25-ECEA-C73338ABE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16" y="0"/>
            <a:ext cx="4570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03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5DA76B-FB67-29D9-7470-98490066A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180" y="895369"/>
            <a:ext cx="4724530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hotline for reporting human trafficking is posted in the bus station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9E9E8-46DC-CE54-ED03-3F730E080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39" y="566916"/>
            <a:ext cx="4464851" cy="572416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1564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155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5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A323C5-D8E2-D1C3-6DB2-D8386381D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0216" y="456308"/>
            <a:ext cx="2913938" cy="572414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Certain disabled people can call at least a day ahead to reserve a ride with GAP (Greenville Area Paratransit)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us parked in a parking garage&#10;&#10;Description automatically generated with medium confidence">
            <a:extLst>
              <a:ext uri="{FF2B5EF4-FFF2-40B4-BE49-F238E27FC236}">
                <a16:creationId xmlns:a16="http://schemas.microsoft.com/office/drawing/2014/main" id="{6C65E90E-26DC-0D18-1497-5EDBC3AE8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31550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5F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D92126-CD5C-3619-985C-5C0BD4658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Downtown Trolley is Free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us parked in a parking lot&#10;&#10;Description automatically generated with medium confidence">
            <a:extLst>
              <a:ext uri="{FF2B5EF4-FFF2-40B4-BE49-F238E27FC236}">
                <a16:creationId xmlns:a16="http://schemas.microsoft.com/office/drawing/2014/main" id="{9A5DA487-4028-54F9-EA14-1953837A2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84301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39824-D92A-8669-2A27-C9FBE9DF7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656" y="349359"/>
            <a:ext cx="2125826" cy="1325563"/>
          </a:xfrm>
        </p:spPr>
        <p:txBody>
          <a:bodyPr/>
          <a:lstStyle/>
          <a:p>
            <a:r>
              <a:rPr lang="en-US" dirty="0"/>
              <a:t>Jasmine Road</a:t>
            </a:r>
          </a:p>
        </p:txBody>
      </p:sp>
      <p:pic>
        <p:nvPicPr>
          <p:cNvPr id="5" name="Content Placeholder 4" descr="A picture containing text, person, electronics, computer&#10;&#10;Description automatically generated">
            <a:extLst>
              <a:ext uri="{FF2B5EF4-FFF2-40B4-BE49-F238E27FC236}">
                <a16:creationId xmlns:a16="http://schemas.microsoft.com/office/drawing/2014/main" id="{2BE39738-F93F-CE84-0ADC-43B6007D1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026" y="689678"/>
            <a:ext cx="8897644" cy="547864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C7C009-D08F-D3A7-035C-0BD3AB46835E}"/>
              </a:ext>
            </a:extLst>
          </p:cNvPr>
          <p:cNvSpPr txBox="1"/>
          <p:nvPr/>
        </p:nvSpPr>
        <p:spPr>
          <a:xfrm>
            <a:off x="538656" y="1674922"/>
            <a:ext cx="242537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Residential Program is the first building block to help with long term re-learning of safety and security.</a:t>
            </a:r>
          </a:p>
        </p:txBody>
      </p:sp>
    </p:spTree>
    <p:extLst>
      <p:ext uri="{BB962C8B-B14F-4D97-AF65-F5344CB8AC3E}">
        <p14:creationId xmlns:p14="http://schemas.microsoft.com/office/powerpoint/2010/main" val="634654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E5E2D5-432C-28AB-91AE-AFFC0E013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The bus station has a book exchange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C5CB457E-EC02-FE3B-8F69-328999D97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7" y="2604724"/>
            <a:ext cx="5455917" cy="364182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0D3DA594-BC9E-6E81-C4EF-4EAF3BCDC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73" y="2604724"/>
            <a:ext cx="5455917" cy="364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97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0407B-D9C2-0355-B7C4-23F2F7DF4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helped by the program?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703264-81AA-2BC9-6EA4-64F9B06D6798}"/>
              </a:ext>
            </a:extLst>
          </p:cNvPr>
          <p:cNvSpPr txBox="1"/>
          <p:nvPr/>
        </p:nvSpPr>
        <p:spPr>
          <a:xfrm>
            <a:off x="838200" y="1481958"/>
            <a:ext cx="338594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Women 18 and older who have been sex-trafficked, which includes those whose bodies are rented in acts of prostitution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Women who have had addiction problems to drugs and/or alcohol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A banner from a ceiling&#10;&#10;Description automatically generated with low confidence">
            <a:extLst>
              <a:ext uri="{FF2B5EF4-FFF2-40B4-BE49-F238E27FC236}">
                <a16:creationId xmlns:a16="http://schemas.microsoft.com/office/drawing/2014/main" id="{9B31D90C-3368-8961-074E-083ED429D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056" y="1442544"/>
            <a:ext cx="7129655" cy="475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14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67579-0D61-3BA1-671C-53DB16F91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will they be helped?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CA50E-1B5E-A4BF-45DF-A06C1746B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27483" cy="4351338"/>
          </a:xfrm>
        </p:spPr>
        <p:txBody>
          <a:bodyPr>
            <a:normAutofit/>
          </a:bodyPr>
          <a:lstStyle/>
          <a:p>
            <a:r>
              <a:rPr lang="en-US" dirty="0"/>
              <a:t>Become residents for 2 years at Jasmine Road</a:t>
            </a:r>
          </a:p>
          <a:p>
            <a:r>
              <a:rPr lang="en-US" dirty="0"/>
              <a:t>Attend recovery groups at Triune Mercy Center</a:t>
            </a:r>
          </a:p>
          <a:p>
            <a:r>
              <a:rPr lang="en-US" dirty="0"/>
              <a:t>Learn work skills and obtain a positive job experience by working at Jasmine Kitchen</a:t>
            </a:r>
          </a:p>
          <a:p>
            <a:r>
              <a:rPr lang="en-US" dirty="0"/>
              <a:t>Make jewelry and pour candles that are sold at Jasmine Kitchen </a:t>
            </a:r>
          </a:p>
        </p:txBody>
      </p:sp>
      <p:pic>
        <p:nvPicPr>
          <p:cNvPr id="5" name="Picture 4" descr="A picture containing text, outdoor, sign, painted&#10;&#10;Description automatically generated">
            <a:extLst>
              <a:ext uri="{FF2B5EF4-FFF2-40B4-BE49-F238E27FC236}">
                <a16:creationId xmlns:a16="http://schemas.microsoft.com/office/drawing/2014/main" id="{EDC37511-D26C-58D0-52B7-FCCCE9F99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166" y="1690688"/>
            <a:ext cx="6200564" cy="413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25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46E7C-B526-3D5E-4F83-49EA1140A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386602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Restaurant Serves Healthy Lunch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7BCC85D-4D75-F6D7-A5DC-B7C445CB8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799" y="147059"/>
            <a:ext cx="5157787" cy="6345816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3176E97-3AA9-128A-C2BD-625AC403D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90688"/>
            <a:ext cx="5157787" cy="4394802"/>
          </a:xfrm>
        </p:spPr>
        <p:txBody>
          <a:bodyPr>
            <a:normAutofit/>
          </a:bodyPr>
          <a:lstStyle/>
          <a:p>
            <a:r>
              <a:rPr lang="en-US" dirty="0"/>
              <a:t>The Kale and Brussels Sprouts Salad was delicious (it had chunks of apple included)</a:t>
            </a:r>
          </a:p>
          <a:p>
            <a:r>
              <a:rPr lang="en-US" dirty="0"/>
              <a:t>So was the “Our” Chicken and Stars Soup (it had nice big chunks of chicken in it)</a:t>
            </a:r>
          </a:p>
          <a:p>
            <a:r>
              <a:rPr lang="en-US" dirty="0"/>
              <a:t>The Cheddar Cheesy Yeast Roll was very nice to dip in the soup</a:t>
            </a:r>
          </a:p>
          <a:p>
            <a:r>
              <a:rPr lang="en-US" dirty="0"/>
              <a:t>The menu is based on seasons and changes every two weeks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903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0B906-6D7E-C8F1-E501-A5C81768E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84109"/>
            <a:ext cx="6823324" cy="1797268"/>
          </a:xfrm>
        </p:spPr>
        <p:txBody>
          <a:bodyPr>
            <a:normAutofit/>
          </a:bodyPr>
          <a:lstStyle/>
          <a:p>
            <a:r>
              <a:rPr lang="en-US" sz="2400" dirty="0"/>
              <a:t>Three different portions are available</a:t>
            </a:r>
          </a:p>
        </p:txBody>
      </p:sp>
      <p:pic>
        <p:nvPicPr>
          <p:cNvPr id="8" name="Content Placeholder 7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40882972-FF60-1CE1-8F47-30B3234BF5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676" y="1970690"/>
            <a:ext cx="6473919" cy="431489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382FBC-3091-8152-12E3-3C8B28DB6B89}"/>
              </a:ext>
            </a:extLst>
          </p:cNvPr>
          <p:cNvSpPr txBox="1"/>
          <p:nvPr/>
        </p:nvSpPr>
        <p:spPr>
          <a:xfrm>
            <a:off x="349405" y="1902992"/>
            <a:ext cx="515276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Individual therapy, doctor, or dentist appointments for those in the beginning of the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Those in the middle of the program may work making candles, jewelry, or at Jasmine Kitchen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In the afternoon there are the daily recovery meetings, group therapy, exercising at the YMCA, and engaging in creative outlets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619D65-A7E0-D509-7F96-4DCE5EB5A61D}"/>
              </a:ext>
            </a:extLst>
          </p:cNvPr>
          <p:cNvSpPr txBox="1"/>
          <p:nvPr/>
        </p:nvSpPr>
        <p:spPr>
          <a:xfrm>
            <a:off x="427907" y="338644"/>
            <a:ext cx="4582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 Typical Day in the Jasmine Road Program</a:t>
            </a:r>
          </a:p>
        </p:txBody>
      </p:sp>
    </p:spTree>
    <p:extLst>
      <p:ext uri="{BB962C8B-B14F-4D97-AF65-F5344CB8AC3E}">
        <p14:creationId xmlns:p14="http://schemas.microsoft.com/office/powerpoint/2010/main" val="2949549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19DF8-A62E-29EF-8B1B-37D548555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53" y="43943"/>
            <a:ext cx="4020206" cy="1100233"/>
          </a:xfrm>
        </p:spPr>
        <p:txBody>
          <a:bodyPr>
            <a:normAutofit/>
          </a:bodyPr>
          <a:lstStyle/>
          <a:p>
            <a:r>
              <a:rPr lang="en-US" sz="2400" dirty="0"/>
              <a:t>There are drinks in the cooler</a:t>
            </a:r>
          </a:p>
        </p:txBody>
      </p:sp>
      <p:pic>
        <p:nvPicPr>
          <p:cNvPr id="5" name="Content Placeholder 4" descr="A picture containing text, indoor, bottle, drink&#10;&#10;Description automatically generated">
            <a:extLst>
              <a:ext uri="{FF2B5EF4-FFF2-40B4-BE49-F238E27FC236}">
                <a16:creationId xmlns:a16="http://schemas.microsoft.com/office/drawing/2014/main" id="{41696EEA-EC9D-CFC0-A0F0-826DDECC9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53" y="863750"/>
            <a:ext cx="6008721" cy="40048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39A830-DD27-8AEB-62CD-D22004524EE2}"/>
              </a:ext>
            </a:extLst>
          </p:cNvPr>
          <p:cNvSpPr txBox="1"/>
          <p:nvPr/>
        </p:nvSpPr>
        <p:spPr>
          <a:xfrm>
            <a:off x="6976817" y="1166842"/>
            <a:ext cx="336536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Recovery from Sexual Abuse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Recovery from Addictions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Horticultural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Equine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Yoga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Art, and more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E08215-F591-899E-BC10-0426312D85C9}"/>
              </a:ext>
            </a:extLst>
          </p:cNvPr>
          <p:cNvSpPr txBox="1"/>
          <p:nvPr/>
        </p:nvSpPr>
        <p:spPr>
          <a:xfrm>
            <a:off x="7110250" y="313179"/>
            <a:ext cx="4020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Therapy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7DF064-EBF0-4ECA-B410-C1138970EDBB}"/>
              </a:ext>
            </a:extLst>
          </p:cNvPr>
          <p:cNvSpPr txBox="1"/>
          <p:nvPr/>
        </p:nvSpPr>
        <p:spPr>
          <a:xfrm>
            <a:off x="394138" y="5454869"/>
            <a:ext cx="104998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Trauma expert Dr. Bessel van der Kolk’s  recommendations determine other therapies, all with the goal of rewiring the brain to stop PTSD</a:t>
            </a:r>
          </a:p>
        </p:txBody>
      </p:sp>
    </p:spTree>
    <p:extLst>
      <p:ext uri="{BB962C8B-B14F-4D97-AF65-F5344CB8AC3E}">
        <p14:creationId xmlns:p14="http://schemas.microsoft.com/office/powerpoint/2010/main" val="2711575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A44DA-5F53-6BE9-7E96-A4D97022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1090" y="381840"/>
            <a:ext cx="6896458" cy="1322415"/>
          </a:xfrm>
        </p:spPr>
        <p:txBody>
          <a:bodyPr>
            <a:normAutofit/>
          </a:bodyPr>
          <a:lstStyle/>
          <a:p>
            <a:r>
              <a:rPr lang="en-US" sz="2400" dirty="0"/>
              <a:t>Nice place to sit near a bookcase of cookbooks</a:t>
            </a:r>
          </a:p>
        </p:txBody>
      </p:sp>
      <p:pic>
        <p:nvPicPr>
          <p:cNvPr id="5" name="Content Placeholder 4" descr="A picture containing text, indoor, shelf, book&#10;&#10;Description automatically generated">
            <a:extLst>
              <a:ext uri="{FF2B5EF4-FFF2-40B4-BE49-F238E27FC236}">
                <a16:creationId xmlns:a16="http://schemas.microsoft.com/office/drawing/2014/main" id="{AFFFA4A5-BFA0-5161-C616-22770BB37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090" y="1439099"/>
            <a:ext cx="6565382" cy="437585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C60186-93D7-6111-DDBA-C88919796959}"/>
              </a:ext>
            </a:extLst>
          </p:cNvPr>
          <p:cNvSpPr txBox="1"/>
          <p:nvPr/>
        </p:nvSpPr>
        <p:spPr>
          <a:xfrm>
            <a:off x="394138" y="381840"/>
            <a:ext cx="43828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many women can be helped at one time?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127418-63FA-7F96-25BE-CF693632DA9E}"/>
              </a:ext>
            </a:extLst>
          </p:cNvPr>
          <p:cNvSpPr txBox="1"/>
          <p:nvPr/>
        </p:nvSpPr>
        <p:spPr>
          <a:xfrm>
            <a:off x="394137" y="1704255"/>
            <a:ext cx="441434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Capacity is 15 women at a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Some women graduate program early at 18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Two safe homes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Two transitional housing apartments for program graduates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Graduates are encouraged to join the Sisters for Life program and give peer support and provide good examples to show that healing and recovery can be done</a:t>
            </a:r>
          </a:p>
        </p:txBody>
      </p:sp>
    </p:spTree>
    <p:extLst>
      <p:ext uri="{BB962C8B-B14F-4D97-AF65-F5344CB8AC3E}">
        <p14:creationId xmlns:p14="http://schemas.microsoft.com/office/powerpoint/2010/main" val="1366243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E50CA-E0E4-309F-0F36-41C20CFFF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574" y="77568"/>
            <a:ext cx="6971659" cy="1325563"/>
          </a:xfrm>
        </p:spPr>
        <p:txBody>
          <a:bodyPr>
            <a:normAutofit/>
          </a:bodyPr>
          <a:lstStyle/>
          <a:p>
            <a:r>
              <a:rPr lang="en-US" sz="2400" dirty="0"/>
              <a:t>Nice mural in the room next to us</a:t>
            </a:r>
          </a:p>
        </p:txBody>
      </p:sp>
      <p:pic>
        <p:nvPicPr>
          <p:cNvPr id="5" name="Content Placeholder 4" descr="A picture containing indoor, wall, chair, dining&#10;&#10;Description automatically generated">
            <a:extLst>
              <a:ext uri="{FF2B5EF4-FFF2-40B4-BE49-F238E27FC236}">
                <a16:creationId xmlns:a16="http://schemas.microsoft.com/office/drawing/2014/main" id="{9E5EDDCF-D0EB-8BE4-EA17-FE15B7641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574" y="1067447"/>
            <a:ext cx="6582740" cy="438742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1E9E4A-8148-3317-C881-2A5C14B60807}"/>
              </a:ext>
            </a:extLst>
          </p:cNvPr>
          <p:cNvSpPr txBox="1"/>
          <p:nvPr/>
        </p:nvSpPr>
        <p:spPr>
          <a:xfrm>
            <a:off x="595789" y="185727"/>
            <a:ext cx="26921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Help from the Community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79566A-E73E-3D64-D735-70B57FCFFFA0}"/>
              </a:ext>
            </a:extLst>
          </p:cNvPr>
          <p:cNvSpPr txBox="1"/>
          <p:nvPr/>
        </p:nvSpPr>
        <p:spPr>
          <a:xfrm>
            <a:off x="394138" y="1466193"/>
            <a:ext cx="47244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Partners that help provide services to residents at Jasmine Road and to graduates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Private donors, family foundations, and grants, corporations, other non-profits, and congregations that all believe in program and its goals</a:t>
            </a:r>
          </a:p>
        </p:txBody>
      </p:sp>
    </p:spTree>
    <p:extLst>
      <p:ext uri="{BB962C8B-B14F-4D97-AF65-F5344CB8AC3E}">
        <p14:creationId xmlns:p14="http://schemas.microsoft.com/office/powerpoint/2010/main" val="32577876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563</Words>
  <Application>Microsoft Office PowerPoint</Application>
  <PresentationFormat>Widescreen</PresentationFormat>
  <Paragraphs>57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Tw Cen MT</vt:lpstr>
      <vt:lpstr>Office Theme</vt:lpstr>
      <vt:lpstr>Who Will Help Them?</vt:lpstr>
      <vt:lpstr>Jasmine Road</vt:lpstr>
      <vt:lpstr>Who is helped by the program?</vt:lpstr>
      <vt:lpstr>How will they be helped?</vt:lpstr>
      <vt:lpstr>Restaurant Serves Healthy Lunch</vt:lpstr>
      <vt:lpstr>Three different portions are available</vt:lpstr>
      <vt:lpstr>There are drinks in the cooler</vt:lpstr>
      <vt:lpstr>Nice place to sit near a bookcase of cookbooks</vt:lpstr>
      <vt:lpstr>Nice mural in the room next to us</vt:lpstr>
      <vt:lpstr>Nice big windows in the front room</vt:lpstr>
      <vt:lpstr>Section with t-shirts and sweatshirts</vt:lpstr>
      <vt:lpstr>Section with bracelets, cards, and candles</vt:lpstr>
      <vt:lpstr>Price list for all objects</vt:lpstr>
      <vt:lpstr>Nice cards that seem themed to Jasmine Road</vt:lpstr>
      <vt:lpstr>Greenville Transit System Bus Station</vt:lpstr>
      <vt:lpstr>Who is helped?</vt:lpstr>
      <vt:lpstr>A hotline for reporting human trafficking is posted in the bus station</vt:lpstr>
      <vt:lpstr>Certain disabled people can call at least a day ahead to reserve a ride with GAP (Greenville Area Paratransit)</vt:lpstr>
      <vt:lpstr>Downtown Trolley is Free</vt:lpstr>
      <vt:lpstr>The bus station has a book exchange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Will Help Them?</dc:title>
  <dc:creator>Nancy Ottenbreit</dc:creator>
  <cp:lastModifiedBy>Nancy Ottenbreit</cp:lastModifiedBy>
  <cp:revision>1</cp:revision>
  <dcterms:created xsi:type="dcterms:W3CDTF">2023-02-07T04:33:35Z</dcterms:created>
  <dcterms:modified xsi:type="dcterms:W3CDTF">2023-02-16T01:51:25Z</dcterms:modified>
</cp:coreProperties>
</file>